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" name="Google Shape;4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" name="Google Shape;6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" name="Google Shape;7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Google Shape;8;n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" name="Google Shape;9;n"/>
          <p:cNvSpPr txBox="1"/>
          <p:nvPr>
            <p:ph idx="4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" name="Google Shape;3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6" name="Google Shape;36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1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01" name="Google Shape;601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02" name="Google Shape;602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2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1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94" name="Google Shape;694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95" name="Google Shape;695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p1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01" name="Google Shape;701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02" name="Google Shape;702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p1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08" name="Google Shape;708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09" name="Google Shape;709;p1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4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p1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86" name="Google Shape;786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87" name="Google Shape;787;p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p1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93" name="Google Shape;793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94" name="Google Shape;794;p1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8" name="Shape 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Google Shape;799;p1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00" name="Google Shape;800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01" name="Google Shape;801;p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7" name="Shape 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Google Shape;878;p1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79" name="Google Shape;879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80" name="Google Shape;880;p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4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18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86" name="Google Shape;886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87" name="Google Shape;887;p1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p1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93" name="Google Shape;893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94" name="Google Shape;894;p1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" name="Google Shape;4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42" name="Google Shape;42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End of lecture 9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8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p2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00" name="Google Shape;900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01" name="Google Shape;901;p2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5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p2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07" name="Google Shape;907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08" name="Google Shape;908;p2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2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p2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14" name="Google Shape;914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15" name="Google Shape;915;p2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" name="Google Shape;48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9" name="Google Shape;49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End of lecture 9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5" name="Google Shape;55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6" name="Google Shape;56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2" name="Google Shape;142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3" name="Google Shape;143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1" name="Google Shape;241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42" name="Google Shape;242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4" name="Google Shape;334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35" name="Google Shape;335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8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7" name="Google Shape;427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28" name="Google Shape;428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4" name="Google Shape;514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15" name="Google Shape;515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layout with centered title and subtitle placeholders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4" name="Google Shape;24;p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ext" type="tx">
  <p:cSld name="TITLE_AND_BOD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B1F61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1"/>
          <p:cNvSpPr txBox="1"/>
          <p:nvPr/>
        </p:nvSpPr>
        <p:spPr>
          <a:xfrm>
            <a:off x="152400" y="762000"/>
            <a:ext cx="271500" cy="474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479425" y="1184275"/>
            <a:ext cx="368400" cy="1872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folHlink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" name="Google Shape;18;p1"/>
          <p:cNvSpPr txBox="1"/>
          <p:nvPr/>
        </p:nvSpPr>
        <p:spPr>
          <a:xfrm>
            <a:off x="-304800" y="1111250"/>
            <a:ext cx="560400" cy="422400"/>
          </a:xfrm>
          <a:prstGeom prst="rect">
            <a:avLst/>
          </a:prstGeom>
          <a:gradFill>
            <a:gsLst>
              <a:gs pos="0">
                <a:schemeClr val="hlink"/>
              </a:gs>
              <a:gs pos="100000">
                <a:schemeClr val="lt1"/>
              </a:gs>
            </a:gsLst>
            <a:lin ang="810001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" name="Google Shape;19;p1"/>
          <p:cNvSpPr txBox="1"/>
          <p:nvPr/>
        </p:nvSpPr>
        <p:spPr>
          <a:xfrm>
            <a:off x="457200" y="457200"/>
            <a:ext cx="31800" cy="105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" name="Google Shape;20;p1"/>
          <p:cNvSpPr txBox="1"/>
          <p:nvPr/>
        </p:nvSpPr>
        <p:spPr>
          <a:xfrm>
            <a:off x="138112" y="1125537"/>
            <a:ext cx="8226300" cy="31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lt2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"/>
          <p:cNvSpPr txBox="1"/>
          <p:nvPr/>
        </p:nvSpPr>
        <p:spPr>
          <a:xfrm>
            <a:off x="609600" y="1524000"/>
            <a:ext cx="7848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Lecture No.10 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1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Simulation of a Bank</a:t>
            </a:r>
            <a:endParaRPr/>
          </a:p>
        </p:txBody>
      </p:sp>
      <p:sp>
        <p:nvSpPr>
          <p:cNvPr id="605" name="Google Shape;605;p13"/>
          <p:cNvSpPr txBox="1"/>
          <p:nvPr>
            <p:ph idx="1" type="body"/>
          </p:nvPr>
        </p:nvSpPr>
        <p:spPr>
          <a:xfrm>
            <a:off x="457200" y="1295400"/>
            <a:ext cx="8226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06" name="Google Shape;60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3000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7" name="Google Shape;60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60687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8" name="Google Shape;60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78375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9" name="Google Shape;60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97650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sp>
        <p:nvSpPr>
          <p:cNvPr id="610" name="Google Shape;610;p13"/>
          <p:cNvSpPr txBox="1"/>
          <p:nvPr/>
        </p:nvSpPr>
        <p:spPr>
          <a:xfrm>
            <a:off x="3124200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2</a:t>
            </a:r>
            <a:endParaRPr/>
          </a:p>
        </p:txBody>
      </p:sp>
      <p:sp>
        <p:nvSpPr>
          <p:cNvPr id="611" name="Google Shape;611;p13"/>
          <p:cNvSpPr txBox="1"/>
          <p:nvPr/>
        </p:nvSpPr>
        <p:spPr>
          <a:xfrm>
            <a:off x="1295400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1</a:t>
            </a:r>
            <a:endParaRPr/>
          </a:p>
        </p:txBody>
      </p:sp>
      <p:sp>
        <p:nvSpPr>
          <p:cNvPr id="612" name="Google Shape;612;p13"/>
          <p:cNvSpPr txBox="1"/>
          <p:nvPr/>
        </p:nvSpPr>
        <p:spPr>
          <a:xfrm>
            <a:off x="4953000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3</a:t>
            </a:r>
            <a:endParaRPr/>
          </a:p>
        </p:txBody>
      </p:sp>
      <p:sp>
        <p:nvSpPr>
          <p:cNvPr id="613" name="Google Shape;613;p13"/>
          <p:cNvSpPr txBox="1"/>
          <p:nvPr/>
        </p:nvSpPr>
        <p:spPr>
          <a:xfrm>
            <a:off x="6778625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4</a:t>
            </a:r>
            <a:endParaRPr/>
          </a:p>
        </p:txBody>
      </p:sp>
      <p:grpSp>
        <p:nvGrpSpPr>
          <p:cNvPr id="614" name="Google Shape;614;p13"/>
          <p:cNvGrpSpPr/>
          <p:nvPr/>
        </p:nvGrpSpPr>
        <p:grpSpPr>
          <a:xfrm>
            <a:off x="1752600" y="2667000"/>
            <a:ext cx="76200" cy="304800"/>
            <a:chOff x="1104" y="2160"/>
            <a:chExt cx="48" cy="192"/>
          </a:xfrm>
        </p:grpSpPr>
        <p:sp>
          <p:nvSpPr>
            <p:cNvPr id="615" name="Google Shape;615;p13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616" name="Google Shape;616;p13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17" name="Google Shape;617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18" name="Google Shape;618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19" name="Google Shape;619;p13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620" name="Google Shape;620;p13"/>
          <p:cNvGrpSpPr/>
          <p:nvPr/>
        </p:nvGrpSpPr>
        <p:grpSpPr>
          <a:xfrm>
            <a:off x="1752600" y="3581400"/>
            <a:ext cx="76200" cy="304800"/>
            <a:chOff x="1104" y="2160"/>
            <a:chExt cx="48" cy="192"/>
          </a:xfrm>
        </p:grpSpPr>
        <p:sp>
          <p:nvSpPr>
            <p:cNvPr id="621" name="Google Shape;621;p13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622" name="Google Shape;622;p13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23" name="Google Shape;623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24" name="Google Shape;624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25" name="Google Shape;625;p13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626" name="Google Shape;626;p13"/>
          <p:cNvGrpSpPr/>
          <p:nvPr/>
        </p:nvGrpSpPr>
        <p:grpSpPr>
          <a:xfrm>
            <a:off x="3352800" y="2667000"/>
            <a:ext cx="76200" cy="304800"/>
            <a:chOff x="1104" y="2160"/>
            <a:chExt cx="48" cy="192"/>
          </a:xfrm>
        </p:grpSpPr>
        <p:sp>
          <p:nvSpPr>
            <p:cNvPr id="627" name="Google Shape;627;p13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628" name="Google Shape;628;p13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29" name="Google Shape;629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30" name="Google Shape;630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31" name="Google Shape;631;p13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632" name="Google Shape;632;p13"/>
          <p:cNvGrpSpPr/>
          <p:nvPr/>
        </p:nvGrpSpPr>
        <p:grpSpPr>
          <a:xfrm>
            <a:off x="3352800" y="3581400"/>
            <a:ext cx="76200" cy="304800"/>
            <a:chOff x="1104" y="2160"/>
            <a:chExt cx="48" cy="192"/>
          </a:xfrm>
        </p:grpSpPr>
        <p:sp>
          <p:nvSpPr>
            <p:cNvPr id="633" name="Google Shape;633;p13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634" name="Google Shape;634;p13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35" name="Google Shape;635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36" name="Google Shape;636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37" name="Google Shape;637;p13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638" name="Google Shape;638;p13"/>
          <p:cNvGrpSpPr/>
          <p:nvPr/>
        </p:nvGrpSpPr>
        <p:grpSpPr>
          <a:xfrm>
            <a:off x="3352800" y="4191000"/>
            <a:ext cx="76200" cy="304800"/>
            <a:chOff x="1104" y="2160"/>
            <a:chExt cx="48" cy="192"/>
          </a:xfrm>
        </p:grpSpPr>
        <p:sp>
          <p:nvSpPr>
            <p:cNvPr id="639" name="Google Shape;639;p13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640" name="Google Shape;640;p13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41" name="Google Shape;641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42" name="Google Shape;642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43" name="Google Shape;643;p13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644" name="Google Shape;644;p13"/>
          <p:cNvGrpSpPr/>
          <p:nvPr/>
        </p:nvGrpSpPr>
        <p:grpSpPr>
          <a:xfrm>
            <a:off x="5334000" y="2667000"/>
            <a:ext cx="76200" cy="304800"/>
            <a:chOff x="1104" y="2160"/>
            <a:chExt cx="48" cy="192"/>
          </a:xfrm>
        </p:grpSpPr>
        <p:sp>
          <p:nvSpPr>
            <p:cNvPr id="645" name="Google Shape;645;p13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646" name="Google Shape;646;p13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47" name="Google Shape;647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48" name="Google Shape;648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49" name="Google Shape;649;p13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650" name="Google Shape;650;p13"/>
          <p:cNvGrpSpPr/>
          <p:nvPr/>
        </p:nvGrpSpPr>
        <p:grpSpPr>
          <a:xfrm>
            <a:off x="5334000" y="3581400"/>
            <a:ext cx="76200" cy="304800"/>
            <a:chOff x="1104" y="2160"/>
            <a:chExt cx="48" cy="192"/>
          </a:xfrm>
        </p:grpSpPr>
        <p:sp>
          <p:nvSpPr>
            <p:cNvPr id="651" name="Google Shape;651;p13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652" name="Google Shape;652;p13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53" name="Google Shape;653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54" name="Google Shape;654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55" name="Google Shape;655;p13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656" name="Google Shape;656;p13"/>
          <p:cNvGrpSpPr/>
          <p:nvPr/>
        </p:nvGrpSpPr>
        <p:grpSpPr>
          <a:xfrm>
            <a:off x="7086600" y="4191000"/>
            <a:ext cx="76200" cy="304800"/>
            <a:chOff x="1104" y="2160"/>
            <a:chExt cx="48" cy="192"/>
          </a:xfrm>
        </p:grpSpPr>
        <p:sp>
          <p:nvSpPr>
            <p:cNvPr id="657" name="Google Shape;657;p13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658" name="Google Shape;658;p13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59" name="Google Shape;659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60" name="Google Shape;660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61" name="Google Shape;661;p13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662" name="Google Shape;662;p13"/>
          <p:cNvGrpSpPr/>
          <p:nvPr/>
        </p:nvGrpSpPr>
        <p:grpSpPr>
          <a:xfrm>
            <a:off x="7086600" y="2667000"/>
            <a:ext cx="76200" cy="304800"/>
            <a:chOff x="1104" y="2160"/>
            <a:chExt cx="48" cy="192"/>
          </a:xfrm>
        </p:grpSpPr>
        <p:sp>
          <p:nvSpPr>
            <p:cNvPr id="663" name="Google Shape;663;p13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664" name="Google Shape;664;p13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65" name="Google Shape;665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66" name="Google Shape;666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67" name="Google Shape;667;p13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668" name="Google Shape;668;p13"/>
          <p:cNvGrpSpPr/>
          <p:nvPr/>
        </p:nvGrpSpPr>
        <p:grpSpPr>
          <a:xfrm>
            <a:off x="7086600" y="3581400"/>
            <a:ext cx="76200" cy="304800"/>
            <a:chOff x="1104" y="2160"/>
            <a:chExt cx="48" cy="192"/>
          </a:xfrm>
        </p:grpSpPr>
        <p:sp>
          <p:nvSpPr>
            <p:cNvPr id="669" name="Google Shape;669;p13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670" name="Google Shape;670;p13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71" name="Google Shape;671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72" name="Google Shape;672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73" name="Google Shape;673;p13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674" name="Google Shape;674;p13"/>
          <p:cNvGrpSpPr/>
          <p:nvPr/>
        </p:nvGrpSpPr>
        <p:grpSpPr>
          <a:xfrm>
            <a:off x="1752600" y="4267200"/>
            <a:ext cx="76200" cy="304800"/>
            <a:chOff x="1104" y="2160"/>
            <a:chExt cx="48" cy="192"/>
          </a:xfrm>
        </p:grpSpPr>
        <p:sp>
          <p:nvSpPr>
            <p:cNvPr id="675" name="Google Shape;675;p13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676" name="Google Shape;676;p13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77" name="Google Shape;677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78" name="Google Shape;678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79" name="Google Shape;679;p13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680" name="Google Shape;680;p13"/>
          <p:cNvGrpSpPr/>
          <p:nvPr/>
        </p:nvGrpSpPr>
        <p:grpSpPr>
          <a:xfrm>
            <a:off x="5334000" y="4267200"/>
            <a:ext cx="76200" cy="304800"/>
            <a:chOff x="1104" y="2160"/>
            <a:chExt cx="48" cy="192"/>
          </a:xfrm>
        </p:grpSpPr>
        <p:sp>
          <p:nvSpPr>
            <p:cNvPr id="681" name="Google Shape;681;p13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682" name="Google Shape;682;p13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83" name="Google Shape;683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84" name="Google Shape;684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85" name="Google Shape;685;p13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686" name="Google Shape;686;p13"/>
          <p:cNvGrpSpPr/>
          <p:nvPr/>
        </p:nvGrpSpPr>
        <p:grpSpPr>
          <a:xfrm>
            <a:off x="1752600" y="4953000"/>
            <a:ext cx="76200" cy="304800"/>
            <a:chOff x="1104" y="2160"/>
            <a:chExt cx="48" cy="192"/>
          </a:xfrm>
        </p:grpSpPr>
        <p:sp>
          <p:nvSpPr>
            <p:cNvPr id="687" name="Google Shape;687;p13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688" name="Google Shape;688;p13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89" name="Google Shape;689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90" name="Google Shape;690;p13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691" name="Google Shape;691;p13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1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Simulation Models</a:t>
            </a:r>
            <a:endParaRPr/>
          </a:p>
        </p:txBody>
      </p:sp>
      <p:sp>
        <p:nvSpPr>
          <p:cNvPr id="698" name="Google Shape;698;p14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Two common models of simulation are time-based simulation and event-based simulation.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time-based simulation, we maintain a timeline or a clock.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clock ticks. Things happen when the time reaches the moment of an event.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p1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Timeline based Simulation</a:t>
            </a:r>
            <a:endParaRPr/>
          </a:p>
        </p:txBody>
      </p:sp>
      <p:sp>
        <p:nvSpPr>
          <p:cNvPr id="705" name="Google Shape;705;p15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Consider the bank example. All tellers are free.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Customer C</a:t>
            </a:r>
            <a:r>
              <a:rPr b="0" baseline="-2500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comes in at time 2 minutes after bank opens.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His transaction (withdraw money) will require 4 minutes.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Customer C</a:t>
            </a:r>
            <a:r>
              <a:rPr b="0" baseline="-2500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arrives 4 minutes after the bank opens. Will need 6 minutes for transaction.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Customer C3 arrives 12 minutes after the bank opens and needs 10 minutes.</a:t>
            </a:r>
            <a:endParaRPr/>
          </a:p>
          <a:p>
            <a:pPr indent="-1651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10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p1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Timeline based Simulation</a:t>
            </a:r>
            <a:endParaRPr/>
          </a:p>
        </p:txBody>
      </p:sp>
      <p:sp>
        <p:nvSpPr>
          <p:cNvPr id="712" name="Google Shape;712;p16"/>
          <p:cNvSpPr txBox="1"/>
          <p:nvPr>
            <p:ph idx="1" type="body"/>
          </p:nvPr>
        </p:nvSpPr>
        <p:spPr>
          <a:xfrm>
            <a:off x="455612" y="1600200"/>
            <a:ext cx="82263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Events along the timeline:</a:t>
            </a:r>
            <a:endParaRPr/>
          </a:p>
        </p:txBody>
      </p:sp>
      <p:grpSp>
        <p:nvGrpSpPr>
          <p:cNvPr id="713" name="Google Shape;713;p16"/>
          <p:cNvGrpSpPr/>
          <p:nvPr/>
        </p:nvGrpSpPr>
        <p:grpSpPr>
          <a:xfrm>
            <a:off x="838200" y="3886200"/>
            <a:ext cx="476250" cy="152400"/>
            <a:chOff x="432" y="2064"/>
            <a:chExt cx="300" cy="96"/>
          </a:xfrm>
        </p:grpSpPr>
        <p:cxnSp>
          <p:nvCxnSpPr>
            <p:cNvPr id="714" name="Google Shape;714;p16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15" name="Google Shape;715;p16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716" name="Google Shape;716;p16"/>
          <p:cNvGrpSpPr/>
          <p:nvPr/>
        </p:nvGrpSpPr>
        <p:grpSpPr>
          <a:xfrm>
            <a:off x="1371600" y="3886200"/>
            <a:ext cx="476250" cy="152400"/>
            <a:chOff x="432" y="2064"/>
            <a:chExt cx="300" cy="96"/>
          </a:xfrm>
        </p:grpSpPr>
        <p:cxnSp>
          <p:nvCxnSpPr>
            <p:cNvPr id="717" name="Google Shape;717;p16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18" name="Google Shape;718;p16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719" name="Google Shape;719;p16"/>
          <p:cNvGrpSpPr/>
          <p:nvPr/>
        </p:nvGrpSpPr>
        <p:grpSpPr>
          <a:xfrm>
            <a:off x="1905000" y="3886200"/>
            <a:ext cx="476250" cy="152400"/>
            <a:chOff x="432" y="2064"/>
            <a:chExt cx="300" cy="96"/>
          </a:xfrm>
        </p:grpSpPr>
        <p:cxnSp>
          <p:nvCxnSpPr>
            <p:cNvPr id="720" name="Google Shape;720;p16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21" name="Google Shape;721;p16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722" name="Google Shape;722;p16"/>
          <p:cNvGrpSpPr/>
          <p:nvPr/>
        </p:nvGrpSpPr>
        <p:grpSpPr>
          <a:xfrm>
            <a:off x="2438400" y="3886200"/>
            <a:ext cx="476250" cy="152400"/>
            <a:chOff x="432" y="2064"/>
            <a:chExt cx="300" cy="96"/>
          </a:xfrm>
        </p:grpSpPr>
        <p:cxnSp>
          <p:nvCxnSpPr>
            <p:cNvPr id="723" name="Google Shape;723;p16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24" name="Google Shape;724;p16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725" name="Google Shape;725;p16"/>
          <p:cNvGrpSpPr/>
          <p:nvPr/>
        </p:nvGrpSpPr>
        <p:grpSpPr>
          <a:xfrm>
            <a:off x="2971800" y="3886200"/>
            <a:ext cx="476250" cy="152400"/>
            <a:chOff x="432" y="2064"/>
            <a:chExt cx="300" cy="96"/>
          </a:xfrm>
        </p:grpSpPr>
        <p:cxnSp>
          <p:nvCxnSpPr>
            <p:cNvPr id="726" name="Google Shape;726;p16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27" name="Google Shape;727;p16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728" name="Google Shape;728;p16"/>
          <p:cNvGrpSpPr/>
          <p:nvPr/>
        </p:nvGrpSpPr>
        <p:grpSpPr>
          <a:xfrm>
            <a:off x="3505200" y="3886200"/>
            <a:ext cx="476250" cy="152400"/>
            <a:chOff x="432" y="2064"/>
            <a:chExt cx="300" cy="96"/>
          </a:xfrm>
        </p:grpSpPr>
        <p:cxnSp>
          <p:nvCxnSpPr>
            <p:cNvPr id="729" name="Google Shape;729;p16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30" name="Google Shape;730;p16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731" name="Google Shape;731;p16"/>
          <p:cNvGrpSpPr/>
          <p:nvPr/>
        </p:nvGrpSpPr>
        <p:grpSpPr>
          <a:xfrm>
            <a:off x="4038600" y="3886200"/>
            <a:ext cx="476250" cy="152400"/>
            <a:chOff x="432" y="2064"/>
            <a:chExt cx="300" cy="96"/>
          </a:xfrm>
        </p:grpSpPr>
        <p:cxnSp>
          <p:nvCxnSpPr>
            <p:cNvPr id="732" name="Google Shape;732;p16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33" name="Google Shape;733;p16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734" name="Google Shape;734;p16"/>
          <p:cNvGrpSpPr/>
          <p:nvPr/>
        </p:nvGrpSpPr>
        <p:grpSpPr>
          <a:xfrm>
            <a:off x="4572000" y="3886200"/>
            <a:ext cx="476250" cy="152400"/>
            <a:chOff x="432" y="2064"/>
            <a:chExt cx="300" cy="96"/>
          </a:xfrm>
        </p:grpSpPr>
        <p:cxnSp>
          <p:nvCxnSpPr>
            <p:cNvPr id="735" name="Google Shape;735;p16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36" name="Google Shape;736;p16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737" name="Google Shape;737;p16"/>
          <p:cNvGrpSpPr/>
          <p:nvPr/>
        </p:nvGrpSpPr>
        <p:grpSpPr>
          <a:xfrm>
            <a:off x="5105400" y="3886200"/>
            <a:ext cx="476250" cy="152400"/>
            <a:chOff x="432" y="2064"/>
            <a:chExt cx="300" cy="96"/>
          </a:xfrm>
        </p:grpSpPr>
        <p:cxnSp>
          <p:nvCxnSpPr>
            <p:cNvPr id="738" name="Google Shape;738;p16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39" name="Google Shape;739;p16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740" name="Google Shape;740;p16"/>
          <p:cNvGrpSpPr/>
          <p:nvPr/>
        </p:nvGrpSpPr>
        <p:grpSpPr>
          <a:xfrm>
            <a:off x="5638800" y="3886200"/>
            <a:ext cx="476250" cy="152400"/>
            <a:chOff x="432" y="2064"/>
            <a:chExt cx="300" cy="96"/>
          </a:xfrm>
        </p:grpSpPr>
        <p:cxnSp>
          <p:nvCxnSpPr>
            <p:cNvPr id="741" name="Google Shape;741;p16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42" name="Google Shape;742;p16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743" name="Google Shape;743;p16"/>
          <p:cNvGrpSpPr/>
          <p:nvPr/>
        </p:nvGrpSpPr>
        <p:grpSpPr>
          <a:xfrm>
            <a:off x="6172200" y="3886200"/>
            <a:ext cx="476250" cy="152400"/>
            <a:chOff x="432" y="2064"/>
            <a:chExt cx="300" cy="96"/>
          </a:xfrm>
        </p:grpSpPr>
        <p:cxnSp>
          <p:nvCxnSpPr>
            <p:cNvPr id="744" name="Google Shape;744;p16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45" name="Google Shape;745;p16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746" name="Google Shape;746;p16"/>
          <p:cNvGrpSpPr/>
          <p:nvPr/>
        </p:nvGrpSpPr>
        <p:grpSpPr>
          <a:xfrm>
            <a:off x="6705600" y="3886200"/>
            <a:ext cx="476250" cy="152400"/>
            <a:chOff x="432" y="2064"/>
            <a:chExt cx="300" cy="96"/>
          </a:xfrm>
        </p:grpSpPr>
        <p:cxnSp>
          <p:nvCxnSpPr>
            <p:cNvPr id="747" name="Google Shape;747;p16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48" name="Google Shape;748;p16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749" name="Google Shape;749;p16"/>
          <p:cNvGrpSpPr/>
          <p:nvPr/>
        </p:nvGrpSpPr>
        <p:grpSpPr>
          <a:xfrm>
            <a:off x="7239000" y="3886200"/>
            <a:ext cx="476250" cy="152400"/>
            <a:chOff x="432" y="2064"/>
            <a:chExt cx="300" cy="96"/>
          </a:xfrm>
        </p:grpSpPr>
        <p:cxnSp>
          <p:nvCxnSpPr>
            <p:cNvPr id="750" name="Google Shape;750;p16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51" name="Google Shape;751;p16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752" name="Google Shape;752;p16"/>
          <p:cNvGrpSpPr/>
          <p:nvPr/>
        </p:nvGrpSpPr>
        <p:grpSpPr>
          <a:xfrm>
            <a:off x="7772400" y="3886200"/>
            <a:ext cx="476250" cy="152400"/>
            <a:chOff x="432" y="2064"/>
            <a:chExt cx="300" cy="96"/>
          </a:xfrm>
        </p:grpSpPr>
        <p:cxnSp>
          <p:nvCxnSpPr>
            <p:cNvPr id="753" name="Google Shape;753;p16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54" name="Google Shape;754;p16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755" name="Google Shape;755;p16"/>
          <p:cNvGrpSpPr/>
          <p:nvPr/>
        </p:nvGrpSpPr>
        <p:grpSpPr>
          <a:xfrm>
            <a:off x="8305800" y="3886200"/>
            <a:ext cx="476250" cy="152400"/>
            <a:chOff x="432" y="2064"/>
            <a:chExt cx="300" cy="96"/>
          </a:xfrm>
        </p:grpSpPr>
        <p:cxnSp>
          <p:nvCxnSpPr>
            <p:cNvPr id="756" name="Google Shape;756;p16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57" name="Google Shape;757;p16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sp>
        <p:nvSpPr>
          <p:cNvPr id="758" name="Google Shape;758;p16"/>
          <p:cNvSpPr txBox="1"/>
          <p:nvPr/>
        </p:nvSpPr>
        <p:spPr>
          <a:xfrm>
            <a:off x="1219200" y="35052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759" name="Google Shape;759;p16"/>
          <p:cNvSpPr txBox="1"/>
          <p:nvPr/>
        </p:nvSpPr>
        <p:spPr>
          <a:xfrm>
            <a:off x="685800" y="35052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760" name="Google Shape;760;p16"/>
          <p:cNvSpPr txBox="1"/>
          <p:nvPr/>
        </p:nvSpPr>
        <p:spPr>
          <a:xfrm>
            <a:off x="5951537" y="3505200"/>
            <a:ext cx="449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761" name="Google Shape;761;p16"/>
          <p:cNvSpPr txBox="1"/>
          <p:nvPr/>
        </p:nvSpPr>
        <p:spPr>
          <a:xfrm>
            <a:off x="5418137" y="3505200"/>
            <a:ext cx="449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762" name="Google Shape;762;p16"/>
          <p:cNvSpPr txBox="1"/>
          <p:nvPr/>
        </p:nvSpPr>
        <p:spPr>
          <a:xfrm>
            <a:off x="4960937" y="35052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763" name="Google Shape;763;p16"/>
          <p:cNvSpPr txBox="1"/>
          <p:nvPr/>
        </p:nvSpPr>
        <p:spPr>
          <a:xfrm>
            <a:off x="4427537" y="35052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764" name="Google Shape;764;p16"/>
          <p:cNvSpPr txBox="1"/>
          <p:nvPr/>
        </p:nvSpPr>
        <p:spPr>
          <a:xfrm>
            <a:off x="3894137" y="35052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765" name="Google Shape;765;p16"/>
          <p:cNvSpPr txBox="1"/>
          <p:nvPr/>
        </p:nvSpPr>
        <p:spPr>
          <a:xfrm>
            <a:off x="3360737" y="35052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766" name="Google Shape;766;p16"/>
          <p:cNvSpPr txBox="1"/>
          <p:nvPr/>
        </p:nvSpPr>
        <p:spPr>
          <a:xfrm>
            <a:off x="2827337" y="35052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767" name="Google Shape;767;p16"/>
          <p:cNvSpPr txBox="1"/>
          <p:nvPr/>
        </p:nvSpPr>
        <p:spPr>
          <a:xfrm>
            <a:off x="2286000" y="35052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768" name="Google Shape;768;p16"/>
          <p:cNvSpPr txBox="1"/>
          <p:nvPr/>
        </p:nvSpPr>
        <p:spPr>
          <a:xfrm>
            <a:off x="1752600" y="35052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769" name="Google Shape;769;p16"/>
          <p:cNvSpPr txBox="1"/>
          <p:nvPr/>
        </p:nvSpPr>
        <p:spPr>
          <a:xfrm>
            <a:off x="8001000" y="3505200"/>
            <a:ext cx="6018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15</a:t>
            </a:r>
            <a:endParaRPr/>
          </a:p>
        </p:txBody>
      </p:sp>
      <p:sp>
        <p:nvSpPr>
          <p:cNvPr id="770" name="Google Shape;770;p16"/>
          <p:cNvSpPr txBox="1"/>
          <p:nvPr/>
        </p:nvSpPr>
        <p:spPr>
          <a:xfrm>
            <a:off x="7551737" y="3505200"/>
            <a:ext cx="449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771" name="Google Shape;771;p16"/>
          <p:cNvSpPr txBox="1"/>
          <p:nvPr/>
        </p:nvSpPr>
        <p:spPr>
          <a:xfrm>
            <a:off x="7018337" y="3505200"/>
            <a:ext cx="449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772" name="Google Shape;772;p16"/>
          <p:cNvSpPr txBox="1"/>
          <p:nvPr/>
        </p:nvSpPr>
        <p:spPr>
          <a:xfrm>
            <a:off x="6477000" y="3505200"/>
            <a:ext cx="457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773" name="Google Shape;773;p16"/>
          <p:cNvSpPr txBox="1"/>
          <p:nvPr/>
        </p:nvSpPr>
        <p:spPr>
          <a:xfrm>
            <a:off x="2590800" y="4835525"/>
            <a:ext cx="762000" cy="346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rgbClr val="8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b="1" baseline="-25000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1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</a:t>
            </a:r>
            <a:endParaRPr/>
          </a:p>
        </p:txBody>
      </p:sp>
      <p:sp>
        <p:nvSpPr>
          <p:cNvPr id="774" name="Google Shape;774;p16"/>
          <p:cNvSpPr txBox="1"/>
          <p:nvPr/>
        </p:nvSpPr>
        <p:spPr>
          <a:xfrm>
            <a:off x="1524000" y="4267200"/>
            <a:ext cx="762000" cy="346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rgbClr val="8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b="1" baseline="-25000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r>
              <a:rPr b="1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</a:t>
            </a:r>
            <a:endParaRPr/>
          </a:p>
        </p:txBody>
      </p:sp>
      <p:sp>
        <p:nvSpPr>
          <p:cNvPr id="775" name="Google Shape;775;p16"/>
          <p:cNvSpPr txBox="1"/>
          <p:nvPr/>
        </p:nvSpPr>
        <p:spPr>
          <a:xfrm>
            <a:off x="3657600" y="4267200"/>
            <a:ext cx="914400" cy="346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rgbClr val="8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b="1" baseline="-25000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r>
              <a:rPr b="1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out</a:t>
            </a:r>
            <a:endParaRPr/>
          </a:p>
        </p:txBody>
      </p:sp>
      <p:sp>
        <p:nvSpPr>
          <p:cNvPr id="776" name="Google Shape;776;p16"/>
          <p:cNvSpPr txBox="1"/>
          <p:nvPr/>
        </p:nvSpPr>
        <p:spPr>
          <a:xfrm>
            <a:off x="5257800" y="4835525"/>
            <a:ext cx="914400" cy="346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rgbClr val="8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b="1" baseline="-25000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1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out</a:t>
            </a:r>
            <a:endParaRPr/>
          </a:p>
        </p:txBody>
      </p:sp>
      <p:sp>
        <p:nvSpPr>
          <p:cNvPr id="777" name="Google Shape;777;p16"/>
          <p:cNvSpPr txBox="1"/>
          <p:nvPr/>
        </p:nvSpPr>
        <p:spPr>
          <a:xfrm>
            <a:off x="6400800" y="5368925"/>
            <a:ext cx="762000" cy="346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rgbClr val="8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b="1" baseline="-25000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r>
              <a:rPr b="1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</a:t>
            </a:r>
            <a:endParaRPr/>
          </a:p>
        </p:txBody>
      </p:sp>
      <p:cxnSp>
        <p:nvCxnSpPr>
          <p:cNvPr id="778" name="Google Shape;778;p16"/>
          <p:cNvCxnSpPr/>
          <p:nvPr/>
        </p:nvCxnSpPr>
        <p:spPr>
          <a:xfrm>
            <a:off x="1905000" y="4038600"/>
            <a:ext cx="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79" name="Google Shape;779;p16"/>
          <p:cNvCxnSpPr/>
          <p:nvPr/>
        </p:nvCxnSpPr>
        <p:spPr>
          <a:xfrm>
            <a:off x="4038600" y="4038600"/>
            <a:ext cx="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80" name="Google Shape;780;p16"/>
          <p:cNvCxnSpPr/>
          <p:nvPr/>
        </p:nvCxnSpPr>
        <p:spPr>
          <a:xfrm>
            <a:off x="2971800" y="4038600"/>
            <a:ext cx="0" cy="838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81" name="Google Shape;781;p16"/>
          <p:cNvCxnSpPr/>
          <p:nvPr/>
        </p:nvCxnSpPr>
        <p:spPr>
          <a:xfrm>
            <a:off x="5638800" y="4038600"/>
            <a:ext cx="0" cy="838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82" name="Google Shape;782;p16"/>
          <p:cNvCxnSpPr/>
          <p:nvPr/>
        </p:nvCxnSpPr>
        <p:spPr>
          <a:xfrm>
            <a:off x="6705600" y="4038600"/>
            <a:ext cx="0" cy="1371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83" name="Google Shape;783;p16"/>
          <p:cNvSpPr txBox="1"/>
          <p:nvPr/>
        </p:nvSpPr>
        <p:spPr>
          <a:xfrm>
            <a:off x="669925" y="3092450"/>
            <a:ext cx="1539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Time (minutes)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88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p1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Timeline based Simulation</a:t>
            </a:r>
            <a:endParaRPr/>
          </a:p>
        </p:txBody>
      </p:sp>
      <p:sp>
        <p:nvSpPr>
          <p:cNvPr id="790" name="Google Shape;790;p17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could write a main clock loop as follows: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clock = 0;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while( clock &lt;= 24*60 ) { // one day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read new customer;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if customer.arrivaltime == clock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  insert into shortest queue;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check the customer at head of all four queues.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if transaction is over, remove from queue.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clock = clock + 1;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95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p1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Event based Simulation</a:t>
            </a:r>
            <a:endParaRPr/>
          </a:p>
        </p:txBody>
      </p:sp>
      <p:sp>
        <p:nvSpPr>
          <p:cNvPr id="797" name="Google Shape;797;p18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Don’t wait for the clock to tic until the next event.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Compute the time of next event and maintain a list of events in increasing order of time.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Remove a event from the list in a loop and process it.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02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1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Event based Simulation</a:t>
            </a:r>
            <a:endParaRPr/>
          </a:p>
        </p:txBody>
      </p:sp>
      <p:sp>
        <p:nvSpPr>
          <p:cNvPr id="804" name="Google Shape;804;p19"/>
          <p:cNvSpPr txBox="1"/>
          <p:nvPr>
            <p:ph idx="1" type="body"/>
          </p:nvPr>
        </p:nvSpPr>
        <p:spPr>
          <a:xfrm>
            <a:off x="455612" y="1600200"/>
            <a:ext cx="82263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Events</a:t>
            </a:r>
            <a:endParaRPr/>
          </a:p>
        </p:txBody>
      </p:sp>
      <p:grpSp>
        <p:nvGrpSpPr>
          <p:cNvPr id="805" name="Google Shape;805;p19"/>
          <p:cNvGrpSpPr/>
          <p:nvPr/>
        </p:nvGrpSpPr>
        <p:grpSpPr>
          <a:xfrm>
            <a:off x="838200" y="2927350"/>
            <a:ext cx="476250" cy="152400"/>
            <a:chOff x="432" y="2064"/>
            <a:chExt cx="300" cy="96"/>
          </a:xfrm>
        </p:grpSpPr>
        <p:cxnSp>
          <p:nvCxnSpPr>
            <p:cNvPr id="806" name="Google Shape;806;p19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807" name="Google Shape;807;p19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808" name="Google Shape;808;p19"/>
          <p:cNvGrpSpPr/>
          <p:nvPr/>
        </p:nvGrpSpPr>
        <p:grpSpPr>
          <a:xfrm>
            <a:off x="1371600" y="2927350"/>
            <a:ext cx="476250" cy="152400"/>
            <a:chOff x="432" y="2064"/>
            <a:chExt cx="300" cy="96"/>
          </a:xfrm>
        </p:grpSpPr>
        <p:cxnSp>
          <p:nvCxnSpPr>
            <p:cNvPr id="809" name="Google Shape;809;p19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810" name="Google Shape;810;p19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811" name="Google Shape;811;p19"/>
          <p:cNvGrpSpPr/>
          <p:nvPr/>
        </p:nvGrpSpPr>
        <p:grpSpPr>
          <a:xfrm>
            <a:off x="1905000" y="2927350"/>
            <a:ext cx="476250" cy="152400"/>
            <a:chOff x="432" y="2064"/>
            <a:chExt cx="300" cy="96"/>
          </a:xfrm>
        </p:grpSpPr>
        <p:cxnSp>
          <p:nvCxnSpPr>
            <p:cNvPr id="812" name="Google Shape;812;p19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813" name="Google Shape;813;p19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814" name="Google Shape;814;p19"/>
          <p:cNvGrpSpPr/>
          <p:nvPr/>
        </p:nvGrpSpPr>
        <p:grpSpPr>
          <a:xfrm>
            <a:off x="2438400" y="2927350"/>
            <a:ext cx="476250" cy="152400"/>
            <a:chOff x="432" y="2064"/>
            <a:chExt cx="300" cy="96"/>
          </a:xfrm>
        </p:grpSpPr>
        <p:cxnSp>
          <p:nvCxnSpPr>
            <p:cNvPr id="815" name="Google Shape;815;p19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816" name="Google Shape;816;p19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817" name="Google Shape;817;p19"/>
          <p:cNvGrpSpPr/>
          <p:nvPr/>
        </p:nvGrpSpPr>
        <p:grpSpPr>
          <a:xfrm>
            <a:off x="2971800" y="2927350"/>
            <a:ext cx="476250" cy="152400"/>
            <a:chOff x="432" y="2064"/>
            <a:chExt cx="300" cy="96"/>
          </a:xfrm>
        </p:grpSpPr>
        <p:cxnSp>
          <p:nvCxnSpPr>
            <p:cNvPr id="818" name="Google Shape;818;p19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819" name="Google Shape;819;p19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820" name="Google Shape;820;p19"/>
          <p:cNvGrpSpPr/>
          <p:nvPr/>
        </p:nvGrpSpPr>
        <p:grpSpPr>
          <a:xfrm>
            <a:off x="3505200" y="2927350"/>
            <a:ext cx="476250" cy="152400"/>
            <a:chOff x="432" y="2064"/>
            <a:chExt cx="300" cy="96"/>
          </a:xfrm>
        </p:grpSpPr>
        <p:cxnSp>
          <p:nvCxnSpPr>
            <p:cNvPr id="821" name="Google Shape;821;p19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822" name="Google Shape;822;p19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823" name="Google Shape;823;p19"/>
          <p:cNvGrpSpPr/>
          <p:nvPr/>
        </p:nvGrpSpPr>
        <p:grpSpPr>
          <a:xfrm>
            <a:off x="4038600" y="2927350"/>
            <a:ext cx="476250" cy="152400"/>
            <a:chOff x="432" y="2064"/>
            <a:chExt cx="300" cy="96"/>
          </a:xfrm>
        </p:grpSpPr>
        <p:cxnSp>
          <p:nvCxnSpPr>
            <p:cNvPr id="824" name="Google Shape;824;p19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825" name="Google Shape;825;p19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826" name="Google Shape;826;p19"/>
          <p:cNvGrpSpPr/>
          <p:nvPr/>
        </p:nvGrpSpPr>
        <p:grpSpPr>
          <a:xfrm>
            <a:off x="4572000" y="2927350"/>
            <a:ext cx="476250" cy="152400"/>
            <a:chOff x="432" y="2064"/>
            <a:chExt cx="300" cy="96"/>
          </a:xfrm>
        </p:grpSpPr>
        <p:cxnSp>
          <p:nvCxnSpPr>
            <p:cNvPr id="827" name="Google Shape;827;p19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828" name="Google Shape;828;p19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829" name="Google Shape;829;p19"/>
          <p:cNvGrpSpPr/>
          <p:nvPr/>
        </p:nvGrpSpPr>
        <p:grpSpPr>
          <a:xfrm>
            <a:off x="5105400" y="2927350"/>
            <a:ext cx="476250" cy="152400"/>
            <a:chOff x="432" y="2064"/>
            <a:chExt cx="300" cy="96"/>
          </a:xfrm>
        </p:grpSpPr>
        <p:cxnSp>
          <p:nvCxnSpPr>
            <p:cNvPr id="830" name="Google Shape;830;p19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831" name="Google Shape;831;p19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832" name="Google Shape;832;p19"/>
          <p:cNvGrpSpPr/>
          <p:nvPr/>
        </p:nvGrpSpPr>
        <p:grpSpPr>
          <a:xfrm>
            <a:off x="5638800" y="2927350"/>
            <a:ext cx="476250" cy="152400"/>
            <a:chOff x="432" y="2064"/>
            <a:chExt cx="300" cy="96"/>
          </a:xfrm>
        </p:grpSpPr>
        <p:cxnSp>
          <p:nvCxnSpPr>
            <p:cNvPr id="833" name="Google Shape;833;p19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834" name="Google Shape;834;p19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835" name="Google Shape;835;p19"/>
          <p:cNvGrpSpPr/>
          <p:nvPr/>
        </p:nvGrpSpPr>
        <p:grpSpPr>
          <a:xfrm>
            <a:off x="6172200" y="2927350"/>
            <a:ext cx="476250" cy="152400"/>
            <a:chOff x="432" y="2064"/>
            <a:chExt cx="300" cy="96"/>
          </a:xfrm>
        </p:grpSpPr>
        <p:cxnSp>
          <p:nvCxnSpPr>
            <p:cNvPr id="836" name="Google Shape;836;p19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837" name="Google Shape;837;p19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838" name="Google Shape;838;p19"/>
          <p:cNvGrpSpPr/>
          <p:nvPr/>
        </p:nvGrpSpPr>
        <p:grpSpPr>
          <a:xfrm>
            <a:off x="6705600" y="2927350"/>
            <a:ext cx="476250" cy="152400"/>
            <a:chOff x="432" y="2064"/>
            <a:chExt cx="300" cy="96"/>
          </a:xfrm>
        </p:grpSpPr>
        <p:cxnSp>
          <p:nvCxnSpPr>
            <p:cNvPr id="839" name="Google Shape;839;p19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840" name="Google Shape;840;p19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841" name="Google Shape;841;p19"/>
          <p:cNvGrpSpPr/>
          <p:nvPr/>
        </p:nvGrpSpPr>
        <p:grpSpPr>
          <a:xfrm>
            <a:off x="7239000" y="2927350"/>
            <a:ext cx="476250" cy="152400"/>
            <a:chOff x="432" y="2064"/>
            <a:chExt cx="300" cy="96"/>
          </a:xfrm>
        </p:grpSpPr>
        <p:cxnSp>
          <p:nvCxnSpPr>
            <p:cNvPr id="842" name="Google Shape;842;p19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843" name="Google Shape;843;p19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844" name="Google Shape;844;p19"/>
          <p:cNvGrpSpPr/>
          <p:nvPr/>
        </p:nvGrpSpPr>
        <p:grpSpPr>
          <a:xfrm>
            <a:off x="7772400" y="2927350"/>
            <a:ext cx="476250" cy="152400"/>
            <a:chOff x="432" y="2064"/>
            <a:chExt cx="300" cy="96"/>
          </a:xfrm>
        </p:grpSpPr>
        <p:cxnSp>
          <p:nvCxnSpPr>
            <p:cNvPr id="845" name="Google Shape;845;p19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846" name="Google Shape;846;p19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847" name="Google Shape;847;p19"/>
          <p:cNvGrpSpPr/>
          <p:nvPr/>
        </p:nvGrpSpPr>
        <p:grpSpPr>
          <a:xfrm>
            <a:off x="8305800" y="2927350"/>
            <a:ext cx="476250" cy="152400"/>
            <a:chOff x="432" y="2064"/>
            <a:chExt cx="300" cy="96"/>
          </a:xfrm>
        </p:grpSpPr>
        <p:cxnSp>
          <p:nvCxnSpPr>
            <p:cNvPr id="848" name="Google Shape;848;p19"/>
            <p:cNvCxnSpPr/>
            <p:nvPr/>
          </p:nvCxnSpPr>
          <p:spPr>
            <a:xfrm>
              <a:off x="43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849" name="Google Shape;849;p19"/>
            <p:cNvCxnSpPr/>
            <p:nvPr/>
          </p:nvCxnSpPr>
          <p:spPr>
            <a:xfrm>
              <a:off x="432" y="206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sp>
        <p:nvSpPr>
          <p:cNvPr id="850" name="Google Shape;850;p19"/>
          <p:cNvSpPr txBox="1"/>
          <p:nvPr/>
        </p:nvSpPr>
        <p:spPr>
          <a:xfrm>
            <a:off x="1219200" y="25463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851" name="Google Shape;851;p19"/>
          <p:cNvSpPr txBox="1"/>
          <p:nvPr/>
        </p:nvSpPr>
        <p:spPr>
          <a:xfrm>
            <a:off x="685800" y="25463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852" name="Google Shape;852;p19"/>
          <p:cNvSpPr txBox="1"/>
          <p:nvPr/>
        </p:nvSpPr>
        <p:spPr>
          <a:xfrm>
            <a:off x="5951537" y="2546350"/>
            <a:ext cx="449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</a:t>
            </a:r>
            <a:endParaRPr/>
          </a:p>
        </p:txBody>
      </p:sp>
      <p:sp>
        <p:nvSpPr>
          <p:cNvPr id="853" name="Google Shape;853;p19"/>
          <p:cNvSpPr txBox="1"/>
          <p:nvPr/>
        </p:nvSpPr>
        <p:spPr>
          <a:xfrm>
            <a:off x="5418137" y="2546350"/>
            <a:ext cx="449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10</a:t>
            </a:r>
            <a:endParaRPr/>
          </a:p>
        </p:txBody>
      </p:sp>
      <p:sp>
        <p:nvSpPr>
          <p:cNvPr id="854" name="Google Shape;854;p19"/>
          <p:cNvSpPr txBox="1"/>
          <p:nvPr/>
        </p:nvSpPr>
        <p:spPr>
          <a:xfrm>
            <a:off x="4960937" y="25463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855" name="Google Shape;855;p19"/>
          <p:cNvSpPr txBox="1"/>
          <p:nvPr/>
        </p:nvSpPr>
        <p:spPr>
          <a:xfrm>
            <a:off x="4427537" y="25463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856" name="Google Shape;856;p19"/>
          <p:cNvSpPr txBox="1"/>
          <p:nvPr/>
        </p:nvSpPr>
        <p:spPr>
          <a:xfrm>
            <a:off x="3894137" y="25463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857" name="Google Shape;857;p19"/>
          <p:cNvSpPr txBox="1"/>
          <p:nvPr/>
        </p:nvSpPr>
        <p:spPr>
          <a:xfrm>
            <a:off x="3360737" y="25463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858" name="Google Shape;858;p19"/>
          <p:cNvSpPr txBox="1"/>
          <p:nvPr/>
        </p:nvSpPr>
        <p:spPr>
          <a:xfrm>
            <a:off x="2827337" y="25463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859" name="Google Shape;859;p19"/>
          <p:cNvSpPr txBox="1"/>
          <p:nvPr/>
        </p:nvSpPr>
        <p:spPr>
          <a:xfrm>
            <a:off x="2286000" y="25463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860" name="Google Shape;860;p19"/>
          <p:cNvSpPr txBox="1"/>
          <p:nvPr/>
        </p:nvSpPr>
        <p:spPr>
          <a:xfrm>
            <a:off x="1752600" y="25463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861" name="Google Shape;861;p19"/>
          <p:cNvSpPr txBox="1"/>
          <p:nvPr/>
        </p:nvSpPr>
        <p:spPr>
          <a:xfrm>
            <a:off x="8001000" y="2546350"/>
            <a:ext cx="6018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15</a:t>
            </a:r>
            <a:endParaRPr/>
          </a:p>
        </p:txBody>
      </p:sp>
      <p:sp>
        <p:nvSpPr>
          <p:cNvPr id="862" name="Google Shape;862;p19"/>
          <p:cNvSpPr txBox="1"/>
          <p:nvPr/>
        </p:nvSpPr>
        <p:spPr>
          <a:xfrm>
            <a:off x="7551737" y="2546350"/>
            <a:ext cx="449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</a:t>
            </a:r>
            <a:endParaRPr/>
          </a:p>
        </p:txBody>
      </p:sp>
      <p:sp>
        <p:nvSpPr>
          <p:cNvPr id="863" name="Google Shape;863;p19"/>
          <p:cNvSpPr txBox="1"/>
          <p:nvPr/>
        </p:nvSpPr>
        <p:spPr>
          <a:xfrm>
            <a:off x="7018337" y="2546350"/>
            <a:ext cx="4494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</a:t>
            </a:r>
            <a:endParaRPr/>
          </a:p>
        </p:txBody>
      </p:sp>
      <p:sp>
        <p:nvSpPr>
          <p:cNvPr id="864" name="Google Shape;864;p19"/>
          <p:cNvSpPr txBox="1"/>
          <p:nvPr/>
        </p:nvSpPr>
        <p:spPr>
          <a:xfrm>
            <a:off x="6477000" y="2546350"/>
            <a:ext cx="457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865" name="Google Shape;865;p19"/>
          <p:cNvSpPr txBox="1"/>
          <p:nvPr/>
        </p:nvSpPr>
        <p:spPr>
          <a:xfrm>
            <a:off x="2590800" y="3876675"/>
            <a:ext cx="762000" cy="346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rgbClr val="8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b="1" baseline="-25000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1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</a:t>
            </a:r>
            <a:endParaRPr/>
          </a:p>
        </p:txBody>
      </p:sp>
      <p:sp>
        <p:nvSpPr>
          <p:cNvPr id="866" name="Google Shape;866;p19"/>
          <p:cNvSpPr txBox="1"/>
          <p:nvPr/>
        </p:nvSpPr>
        <p:spPr>
          <a:xfrm>
            <a:off x="1524000" y="3308350"/>
            <a:ext cx="762000" cy="346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rgbClr val="8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b="1" baseline="-25000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r>
              <a:rPr b="1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</a:t>
            </a:r>
            <a:endParaRPr/>
          </a:p>
        </p:txBody>
      </p:sp>
      <p:sp>
        <p:nvSpPr>
          <p:cNvPr id="867" name="Google Shape;867;p19"/>
          <p:cNvSpPr txBox="1"/>
          <p:nvPr/>
        </p:nvSpPr>
        <p:spPr>
          <a:xfrm>
            <a:off x="3657600" y="3308350"/>
            <a:ext cx="914400" cy="346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rgbClr val="8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b="1" baseline="-25000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r>
              <a:rPr b="1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out</a:t>
            </a:r>
            <a:endParaRPr/>
          </a:p>
        </p:txBody>
      </p:sp>
      <p:sp>
        <p:nvSpPr>
          <p:cNvPr id="868" name="Google Shape;868;p19"/>
          <p:cNvSpPr txBox="1"/>
          <p:nvPr/>
        </p:nvSpPr>
        <p:spPr>
          <a:xfrm>
            <a:off x="5257800" y="3876675"/>
            <a:ext cx="914400" cy="346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rgbClr val="8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b="1" baseline="-25000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1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out</a:t>
            </a:r>
            <a:endParaRPr/>
          </a:p>
        </p:txBody>
      </p:sp>
      <p:sp>
        <p:nvSpPr>
          <p:cNvPr id="869" name="Google Shape;869;p19"/>
          <p:cNvSpPr txBox="1"/>
          <p:nvPr/>
        </p:nvSpPr>
        <p:spPr>
          <a:xfrm>
            <a:off x="6400800" y="4410075"/>
            <a:ext cx="762000" cy="346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rgbClr val="8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b="1" baseline="-25000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r>
              <a:rPr b="1" i="0" lang="en-US" sz="1600" u="none">
                <a:solidFill>
                  <a:srgbClr val="8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</a:t>
            </a:r>
            <a:endParaRPr/>
          </a:p>
        </p:txBody>
      </p:sp>
      <p:cxnSp>
        <p:nvCxnSpPr>
          <p:cNvPr id="870" name="Google Shape;870;p19"/>
          <p:cNvCxnSpPr/>
          <p:nvPr/>
        </p:nvCxnSpPr>
        <p:spPr>
          <a:xfrm>
            <a:off x="1905000" y="3079750"/>
            <a:ext cx="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71" name="Google Shape;871;p19"/>
          <p:cNvCxnSpPr/>
          <p:nvPr/>
        </p:nvCxnSpPr>
        <p:spPr>
          <a:xfrm>
            <a:off x="4038600" y="3079750"/>
            <a:ext cx="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72" name="Google Shape;872;p19"/>
          <p:cNvCxnSpPr/>
          <p:nvPr/>
        </p:nvCxnSpPr>
        <p:spPr>
          <a:xfrm>
            <a:off x="2971800" y="3079750"/>
            <a:ext cx="0" cy="838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73" name="Google Shape;873;p19"/>
          <p:cNvCxnSpPr/>
          <p:nvPr/>
        </p:nvCxnSpPr>
        <p:spPr>
          <a:xfrm>
            <a:off x="5638800" y="3079750"/>
            <a:ext cx="0" cy="838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74" name="Google Shape;874;p19"/>
          <p:cNvCxnSpPr/>
          <p:nvPr/>
        </p:nvCxnSpPr>
        <p:spPr>
          <a:xfrm>
            <a:off x="6705600" y="3079750"/>
            <a:ext cx="0" cy="1371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875" name="Google Shape;875;p19"/>
          <p:cNvSpPr txBox="1"/>
          <p:nvPr/>
        </p:nvSpPr>
        <p:spPr>
          <a:xfrm>
            <a:off x="669925" y="2133600"/>
            <a:ext cx="1539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Time (minutes)</a:t>
            </a:r>
            <a:endParaRPr/>
          </a:p>
        </p:txBody>
      </p:sp>
      <p:sp>
        <p:nvSpPr>
          <p:cNvPr id="876" name="Google Shape;876;p19"/>
          <p:cNvSpPr txBox="1"/>
          <p:nvPr/>
        </p:nvSpPr>
        <p:spPr>
          <a:xfrm>
            <a:off x="2295525" y="4648200"/>
            <a:ext cx="3267000" cy="1474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Event 1: 	2 mins	C1 in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Event 2:	4 mins	C2 in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Event 3:	6 mins	C1 out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Event 4:	10 mins	C2 out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b="0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Event 5:	12 mins	C3 in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8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p2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Event based Simulation</a:t>
            </a:r>
            <a:endParaRPr/>
          </a:p>
        </p:txBody>
      </p:sp>
      <p:sp>
        <p:nvSpPr>
          <p:cNvPr id="883" name="Google Shape;883;p20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Maintain a queue of events.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Remove the event with the earliest time from the queue and process it.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new events are created, insert them in the queue.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queue where the dequeue operation depends not on FIFO, is called a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priority queue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88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p2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Event based Bank Simulation</a:t>
            </a:r>
            <a:endParaRPr/>
          </a:p>
        </p:txBody>
      </p:sp>
      <p:sp>
        <p:nvSpPr>
          <p:cNvPr id="890" name="Google Shape;890;p21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Development of the C++ code to carry out the simulation.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need the queue data structure.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need the priority queue.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Information about arriving customers will be placed in an input file.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line of the file contains the items (arrival time,transaction duration)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95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p2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Arriving Customers’ File</a:t>
            </a:r>
            <a:endParaRPr/>
          </a:p>
        </p:txBody>
      </p:sp>
      <p:sp>
        <p:nvSpPr>
          <p:cNvPr id="897" name="Google Shape;897;p22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 are a few lines from the input file.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00 30 10  &lt;- customer 1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00 35 05  &lt;- customer 2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00 40 08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00 45 02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00 50 05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00 55 12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01 00 13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01 01 09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“00 30 10” means Customer 1 arrives 30 minutes after bank opens and will need 10 minutes for his transaction.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“01 01 09” means customer arrives one hour and one minute after bank opens and transaction will take 9 minutes.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Simulation of a Bank</a:t>
            </a:r>
            <a:endParaRPr/>
          </a:p>
        </p:txBody>
      </p:sp>
      <p:sp>
        <p:nvSpPr>
          <p:cNvPr id="45" name="Google Shape;45;p5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customer enters the bank at a specific time (t</a:t>
            </a:r>
            <a:r>
              <a:rPr b="0" baseline="-2500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desiring to conduct a transaction.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Any one of the four tellers can attend to the customer.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transaction (withdraw, deposit) will take a certain period of time (t</a:t>
            </a:r>
            <a:r>
              <a:rPr b="0" baseline="-2500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a teller is free, the teller can process the customer’s transaction immediately and the customer leaves the bank at t</a:t>
            </a:r>
            <a:r>
              <a:rPr b="0" baseline="-2500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+t</a:t>
            </a:r>
            <a:r>
              <a:rPr b="0" baseline="-2500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902" name="Shape 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" name="Google Shape;903;p2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Simulation Procedure </a:t>
            </a:r>
            <a:endParaRPr/>
          </a:p>
        </p:txBody>
      </p:sp>
      <p:sp>
        <p:nvSpPr>
          <p:cNvPr id="904" name="Google Shape;904;p23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first event to occur is the arrival of the first customer.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event placed in the priority queue.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Initially, the four teller queues are empty.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simulation proceeds are follows: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an arrival event is removed from the priority queue, a node representing the customer is placed on the shortest teller queue.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909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p2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Simulation Procedure</a:t>
            </a:r>
            <a:endParaRPr/>
          </a:p>
        </p:txBody>
      </p:sp>
      <p:sp>
        <p:nvSpPr>
          <p:cNvPr id="911" name="Google Shape;911;p24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that customer is the only one on a teller queue, a event for his departure is placed on the priority queue.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the same time, the next input line is read and an arrival event is placed in the priority queue.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a departure event is removed from the event priority queue, the customer node is removed from the teller queue.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916" name="Shape 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Google Shape;917;p2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Simulation Procedure</a:t>
            </a:r>
            <a:endParaRPr/>
          </a:p>
        </p:txBody>
      </p:sp>
      <p:sp>
        <p:nvSpPr>
          <p:cNvPr id="918" name="Google Shape;918;p25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total time spent by the customer is computed: it is the time spent in the queue waiting and the time taken for the transaction.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time is added to the total time spent by all customers.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the end of the simulation, this total time divided by the total customers served will be average time spent by customers.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next customer in the queue is now served by the teller.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departure event is placed on the event queue.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Simulation of a Bank</a:t>
            </a:r>
            <a:endParaRPr/>
          </a:p>
        </p:txBody>
      </p:sp>
      <p:sp>
        <p:nvSpPr>
          <p:cNvPr id="52" name="Google Shape;52;p6"/>
          <p:cNvSpPr txBox="1"/>
          <p:nvPr>
            <p:ph idx="1" type="body"/>
          </p:nvPr>
        </p:nvSpPr>
        <p:spPr>
          <a:xfrm>
            <a:off x="455612" y="1600200"/>
            <a:ext cx="82263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is possible that none of the four tellers is free in which case there is a line of customers are </a:t>
            </a:r>
            <a:r>
              <a:rPr b="0" i="1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</a:t>
            </a: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teller.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 arriving customer proceeds to the back of the shortest line and waits for his turn.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customer leaves the bank at t</a:t>
            </a:r>
            <a:r>
              <a:rPr b="0" baseline="-2500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time units after reaching the front of the line.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time spent at the bank is t</a:t>
            </a:r>
            <a:r>
              <a:rPr b="0" baseline="-2500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plus time waiting in line.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Simulation of a Bank</a:t>
            </a:r>
            <a:endParaRPr/>
          </a:p>
        </p:txBody>
      </p:sp>
      <p:sp>
        <p:nvSpPr>
          <p:cNvPr id="59" name="Google Shape;59;p7"/>
          <p:cNvSpPr txBox="1"/>
          <p:nvPr>
            <p:ph idx="1" type="body"/>
          </p:nvPr>
        </p:nvSpPr>
        <p:spPr>
          <a:xfrm>
            <a:off x="457200" y="1295400"/>
            <a:ext cx="8226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0" name="Google Shape;60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3000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60687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78375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97650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7"/>
          <p:cNvSpPr txBox="1"/>
          <p:nvPr/>
        </p:nvSpPr>
        <p:spPr>
          <a:xfrm>
            <a:off x="3124200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2</a:t>
            </a:r>
            <a:endParaRPr/>
          </a:p>
        </p:txBody>
      </p:sp>
      <p:sp>
        <p:nvSpPr>
          <p:cNvPr id="65" name="Google Shape;65;p7"/>
          <p:cNvSpPr txBox="1"/>
          <p:nvPr/>
        </p:nvSpPr>
        <p:spPr>
          <a:xfrm>
            <a:off x="1295400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1</a:t>
            </a:r>
            <a:endParaRPr/>
          </a:p>
        </p:txBody>
      </p:sp>
      <p:sp>
        <p:nvSpPr>
          <p:cNvPr id="66" name="Google Shape;66;p7"/>
          <p:cNvSpPr txBox="1"/>
          <p:nvPr/>
        </p:nvSpPr>
        <p:spPr>
          <a:xfrm>
            <a:off x="4953000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3</a:t>
            </a:r>
            <a:endParaRPr/>
          </a:p>
        </p:txBody>
      </p:sp>
      <p:sp>
        <p:nvSpPr>
          <p:cNvPr id="67" name="Google Shape;67;p7"/>
          <p:cNvSpPr txBox="1"/>
          <p:nvPr/>
        </p:nvSpPr>
        <p:spPr>
          <a:xfrm>
            <a:off x="6778625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4</a:t>
            </a:r>
            <a:endParaRPr/>
          </a:p>
        </p:txBody>
      </p:sp>
      <p:grpSp>
        <p:nvGrpSpPr>
          <p:cNvPr id="68" name="Google Shape;68;p7"/>
          <p:cNvGrpSpPr/>
          <p:nvPr/>
        </p:nvGrpSpPr>
        <p:grpSpPr>
          <a:xfrm>
            <a:off x="1752600" y="2667000"/>
            <a:ext cx="76200" cy="304800"/>
            <a:chOff x="1104" y="2160"/>
            <a:chExt cx="48" cy="192"/>
          </a:xfrm>
        </p:grpSpPr>
        <p:sp>
          <p:nvSpPr>
            <p:cNvPr id="69" name="Google Shape;69;p7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70" name="Google Shape;70;p7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1" name="Google Shape;71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2" name="Google Shape;72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3" name="Google Shape;73;p7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74" name="Google Shape;74;p7"/>
          <p:cNvGrpSpPr/>
          <p:nvPr/>
        </p:nvGrpSpPr>
        <p:grpSpPr>
          <a:xfrm>
            <a:off x="1752600" y="3581400"/>
            <a:ext cx="76200" cy="304800"/>
            <a:chOff x="1104" y="2160"/>
            <a:chExt cx="48" cy="192"/>
          </a:xfrm>
        </p:grpSpPr>
        <p:sp>
          <p:nvSpPr>
            <p:cNvPr id="75" name="Google Shape;75;p7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76" name="Google Shape;76;p7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7" name="Google Shape;77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8" name="Google Shape;78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9" name="Google Shape;79;p7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80" name="Google Shape;80;p7"/>
          <p:cNvGrpSpPr/>
          <p:nvPr/>
        </p:nvGrpSpPr>
        <p:grpSpPr>
          <a:xfrm>
            <a:off x="1752600" y="4191000"/>
            <a:ext cx="76200" cy="304800"/>
            <a:chOff x="1104" y="2160"/>
            <a:chExt cx="48" cy="192"/>
          </a:xfrm>
        </p:grpSpPr>
        <p:sp>
          <p:nvSpPr>
            <p:cNvPr id="81" name="Google Shape;81;p7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82" name="Google Shape;82;p7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83" name="Google Shape;83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84" name="Google Shape;84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85" name="Google Shape;85;p7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86" name="Google Shape;86;p7"/>
          <p:cNvGrpSpPr/>
          <p:nvPr/>
        </p:nvGrpSpPr>
        <p:grpSpPr>
          <a:xfrm>
            <a:off x="3352800" y="2667000"/>
            <a:ext cx="76200" cy="304800"/>
            <a:chOff x="1104" y="2160"/>
            <a:chExt cx="48" cy="192"/>
          </a:xfrm>
        </p:grpSpPr>
        <p:sp>
          <p:nvSpPr>
            <p:cNvPr id="87" name="Google Shape;87;p7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88" name="Google Shape;88;p7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89" name="Google Shape;89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90" name="Google Shape;90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91" name="Google Shape;91;p7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92" name="Google Shape;92;p7"/>
          <p:cNvGrpSpPr/>
          <p:nvPr/>
        </p:nvGrpSpPr>
        <p:grpSpPr>
          <a:xfrm>
            <a:off x="3352800" y="3581400"/>
            <a:ext cx="76200" cy="304800"/>
            <a:chOff x="1104" y="2160"/>
            <a:chExt cx="48" cy="192"/>
          </a:xfrm>
        </p:grpSpPr>
        <p:sp>
          <p:nvSpPr>
            <p:cNvPr id="93" name="Google Shape;93;p7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94" name="Google Shape;94;p7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95" name="Google Shape;95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96" name="Google Shape;96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97" name="Google Shape;97;p7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98" name="Google Shape;98;p7"/>
          <p:cNvGrpSpPr/>
          <p:nvPr/>
        </p:nvGrpSpPr>
        <p:grpSpPr>
          <a:xfrm>
            <a:off x="3352800" y="4191000"/>
            <a:ext cx="76200" cy="304800"/>
            <a:chOff x="1104" y="2160"/>
            <a:chExt cx="48" cy="192"/>
          </a:xfrm>
        </p:grpSpPr>
        <p:sp>
          <p:nvSpPr>
            <p:cNvPr id="99" name="Google Shape;99;p7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00" name="Google Shape;100;p7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01" name="Google Shape;101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02" name="Google Shape;102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03" name="Google Shape;103;p7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104" name="Google Shape;104;p7"/>
          <p:cNvGrpSpPr/>
          <p:nvPr/>
        </p:nvGrpSpPr>
        <p:grpSpPr>
          <a:xfrm>
            <a:off x="5334000" y="2667000"/>
            <a:ext cx="76200" cy="304800"/>
            <a:chOff x="1104" y="2160"/>
            <a:chExt cx="48" cy="192"/>
          </a:xfrm>
        </p:grpSpPr>
        <p:sp>
          <p:nvSpPr>
            <p:cNvPr id="105" name="Google Shape;105;p7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06" name="Google Shape;106;p7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07" name="Google Shape;107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08" name="Google Shape;108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09" name="Google Shape;109;p7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110" name="Google Shape;110;p7"/>
          <p:cNvGrpSpPr/>
          <p:nvPr/>
        </p:nvGrpSpPr>
        <p:grpSpPr>
          <a:xfrm>
            <a:off x="5334000" y="3581400"/>
            <a:ext cx="76200" cy="304800"/>
            <a:chOff x="1104" y="2160"/>
            <a:chExt cx="48" cy="192"/>
          </a:xfrm>
        </p:grpSpPr>
        <p:sp>
          <p:nvSpPr>
            <p:cNvPr id="111" name="Google Shape;111;p7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12" name="Google Shape;112;p7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13" name="Google Shape;113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14" name="Google Shape;114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15" name="Google Shape;115;p7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116" name="Google Shape;116;p7"/>
          <p:cNvGrpSpPr/>
          <p:nvPr/>
        </p:nvGrpSpPr>
        <p:grpSpPr>
          <a:xfrm>
            <a:off x="5334000" y="4191000"/>
            <a:ext cx="76200" cy="304800"/>
            <a:chOff x="1104" y="2160"/>
            <a:chExt cx="48" cy="192"/>
          </a:xfrm>
        </p:grpSpPr>
        <p:sp>
          <p:nvSpPr>
            <p:cNvPr id="117" name="Google Shape;117;p7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18" name="Google Shape;118;p7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19" name="Google Shape;119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20" name="Google Shape;120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21" name="Google Shape;121;p7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122" name="Google Shape;122;p7"/>
          <p:cNvGrpSpPr/>
          <p:nvPr/>
        </p:nvGrpSpPr>
        <p:grpSpPr>
          <a:xfrm>
            <a:off x="7086600" y="4191000"/>
            <a:ext cx="76200" cy="304800"/>
            <a:chOff x="1104" y="2160"/>
            <a:chExt cx="48" cy="192"/>
          </a:xfrm>
        </p:grpSpPr>
        <p:sp>
          <p:nvSpPr>
            <p:cNvPr id="123" name="Google Shape;123;p7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24" name="Google Shape;124;p7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25" name="Google Shape;125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26" name="Google Shape;126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27" name="Google Shape;127;p7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128" name="Google Shape;128;p7"/>
          <p:cNvGrpSpPr/>
          <p:nvPr/>
        </p:nvGrpSpPr>
        <p:grpSpPr>
          <a:xfrm>
            <a:off x="7086600" y="2667000"/>
            <a:ext cx="76200" cy="304800"/>
            <a:chOff x="1104" y="2160"/>
            <a:chExt cx="48" cy="192"/>
          </a:xfrm>
        </p:grpSpPr>
        <p:sp>
          <p:nvSpPr>
            <p:cNvPr id="129" name="Google Shape;129;p7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30" name="Google Shape;130;p7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31" name="Google Shape;131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32" name="Google Shape;132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33" name="Google Shape;133;p7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134" name="Google Shape;134;p7"/>
          <p:cNvGrpSpPr/>
          <p:nvPr/>
        </p:nvGrpSpPr>
        <p:grpSpPr>
          <a:xfrm>
            <a:off x="7086600" y="3581400"/>
            <a:ext cx="76200" cy="304800"/>
            <a:chOff x="1104" y="2160"/>
            <a:chExt cx="48" cy="192"/>
          </a:xfrm>
        </p:grpSpPr>
        <p:sp>
          <p:nvSpPr>
            <p:cNvPr id="135" name="Google Shape;135;p7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36" name="Google Shape;136;p7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37" name="Google Shape;137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38" name="Google Shape;138;p7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39" name="Google Shape;139;p7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Simulation of a Bank</a:t>
            </a:r>
            <a:endParaRPr/>
          </a:p>
        </p:txBody>
      </p:sp>
      <p:sp>
        <p:nvSpPr>
          <p:cNvPr id="146" name="Google Shape;146;p8"/>
          <p:cNvSpPr txBox="1"/>
          <p:nvPr>
            <p:ph idx="1" type="body"/>
          </p:nvPr>
        </p:nvSpPr>
        <p:spPr>
          <a:xfrm>
            <a:off x="457200" y="1295400"/>
            <a:ext cx="8226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7" name="Google Shape;14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3000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60687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78375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97650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8"/>
          <p:cNvSpPr txBox="1"/>
          <p:nvPr/>
        </p:nvSpPr>
        <p:spPr>
          <a:xfrm>
            <a:off x="3124200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2</a:t>
            </a:r>
            <a:endParaRPr/>
          </a:p>
        </p:txBody>
      </p:sp>
      <p:sp>
        <p:nvSpPr>
          <p:cNvPr id="152" name="Google Shape;152;p8"/>
          <p:cNvSpPr txBox="1"/>
          <p:nvPr/>
        </p:nvSpPr>
        <p:spPr>
          <a:xfrm>
            <a:off x="1295400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1</a:t>
            </a:r>
            <a:endParaRPr/>
          </a:p>
        </p:txBody>
      </p:sp>
      <p:sp>
        <p:nvSpPr>
          <p:cNvPr id="153" name="Google Shape;153;p8"/>
          <p:cNvSpPr txBox="1"/>
          <p:nvPr/>
        </p:nvSpPr>
        <p:spPr>
          <a:xfrm>
            <a:off x="4953000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3</a:t>
            </a:r>
            <a:endParaRPr/>
          </a:p>
        </p:txBody>
      </p:sp>
      <p:sp>
        <p:nvSpPr>
          <p:cNvPr id="154" name="Google Shape;154;p8"/>
          <p:cNvSpPr txBox="1"/>
          <p:nvPr/>
        </p:nvSpPr>
        <p:spPr>
          <a:xfrm>
            <a:off x="6778625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4</a:t>
            </a:r>
            <a:endParaRPr/>
          </a:p>
        </p:txBody>
      </p:sp>
      <p:grpSp>
        <p:nvGrpSpPr>
          <p:cNvPr id="155" name="Google Shape;155;p8"/>
          <p:cNvGrpSpPr/>
          <p:nvPr/>
        </p:nvGrpSpPr>
        <p:grpSpPr>
          <a:xfrm>
            <a:off x="1752600" y="2667000"/>
            <a:ext cx="76200" cy="304800"/>
            <a:chOff x="1104" y="2160"/>
            <a:chExt cx="48" cy="192"/>
          </a:xfrm>
        </p:grpSpPr>
        <p:sp>
          <p:nvSpPr>
            <p:cNvPr id="156" name="Google Shape;156;p8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57" name="Google Shape;157;p8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58" name="Google Shape;158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59" name="Google Shape;159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60" name="Google Shape;160;p8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161" name="Google Shape;161;p8"/>
          <p:cNvGrpSpPr/>
          <p:nvPr/>
        </p:nvGrpSpPr>
        <p:grpSpPr>
          <a:xfrm>
            <a:off x="1752600" y="3581400"/>
            <a:ext cx="76200" cy="304800"/>
            <a:chOff x="1104" y="2160"/>
            <a:chExt cx="48" cy="192"/>
          </a:xfrm>
        </p:grpSpPr>
        <p:sp>
          <p:nvSpPr>
            <p:cNvPr id="162" name="Google Shape;162;p8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63" name="Google Shape;163;p8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64" name="Google Shape;164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65" name="Google Shape;165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66" name="Google Shape;166;p8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167" name="Google Shape;167;p8"/>
          <p:cNvGrpSpPr/>
          <p:nvPr/>
        </p:nvGrpSpPr>
        <p:grpSpPr>
          <a:xfrm>
            <a:off x="1752600" y="4191000"/>
            <a:ext cx="76200" cy="304800"/>
            <a:chOff x="1104" y="2160"/>
            <a:chExt cx="48" cy="192"/>
          </a:xfrm>
        </p:grpSpPr>
        <p:sp>
          <p:nvSpPr>
            <p:cNvPr id="168" name="Google Shape;168;p8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69" name="Google Shape;169;p8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70" name="Google Shape;170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71" name="Google Shape;171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72" name="Google Shape;172;p8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173" name="Google Shape;173;p8"/>
          <p:cNvGrpSpPr/>
          <p:nvPr/>
        </p:nvGrpSpPr>
        <p:grpSpPr>
          <a:xfrm>
            <a:off x="1752600" y="4800600"/>
            <a:ext cx="76200" cy="304800"/>
            <a:chOff x="1104" y="2160"/>
            <a:chExt cx="48" cy="192"/>
          </a:xfrm>
        </p:grpSpPr>
        <p:sp>
          <p:nvSpPr>
            <p:cNvPr id="174" name="Google Shape;174;p8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75" name="Google Shape;175;p8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76" name="Google Shape;176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77" name="Google Shape;177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78" name="Google Shape;178;p8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179" name="Google Shape;179;p8"/>
          <p:cNvGrpSpPr/>
          <p:nvPr/>
        </p:nvGrpSpPr>
        <p:grpSpPr>
          <a:xfrm>
            <a:off x="3352800" y="2667000"/>
            <a:ext cx="76200" cy="304800"/>
            <a:chOff x="1104" y="2160"/>
            <a:chExt cx="48" cy="192"/>
          </a:xfrm>
        </p:grpSpPr>
        <p:sp>
          <p:nvSpPr>
            <p:cNvPr id="180" name="Google Shape;180;p8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81" name="Google Shape;181;p8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82" name="Google Shape;182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83" name="Google Shape;183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84" name="Google Shape;184;p8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185" name="Google Shape;185;p8"/>
          <p:cNvGrpSpPr/>
          <p:nvPr/>
        </p:nvGrpSpPr>
        <p:grpSpPr>
          <a:xfrm>
            <a:off x="3352800" y="3581400"/>
            <a:ext cx="76200" cy="304800"/>
            <a:chOff x="1104" y="2160"/>
            <a:chExt cx="48" cy="192"/>
          </a:xfrm>
        </p:grpSpPr>
        <p:sp>
          <p:nvSpPr>
            <p:cNvPr id="186" name="Google Shape;186;p8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87" name="Google Shape;187;p8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88" name="Google Shape;188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89" name="Google Shape;189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90" name="Google Shape;190;p8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191" name="Google Shape;191;p8"/>
          <p:cNvGrpSpPr/>
          <p:nvPr/>
        </p:nvGrpSpPr>
        <p:grpSpPr>
          <a:xfrm>
            <a:off x="3352800" y="4191000"/>
            <a:ext cx="76200" cy="304800"/>
            <a:chOff x="1104" y="2160"/>
            <a:chExt cx="48" cy="192"/>
          </a:xfrm>
        </p:grpSpPr>
        <p:sp>
          <p:nvSpPr>
            <p:cNvPr id="192" name="Google Shape;192;p8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93" name="Google Shape;193;p8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94" name="Google Shape;194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95" name="Google Shape;195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96" name="Google Shape;196;p8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197" name="Google Shape;197;p8"/>
          <p:cNvGrpSpPr/>
          <p:nvPr/>
        </p:nvGrpSpPr>
        <p:grpSpPr>
          <a:xfrm>
            <a:off x="5334000" y="2667000"/>
            <a:ext cx="76200" cy="304800"/>
            <a:chOff x="1104" y="2160"/>
            <a:chExt cx="48" cy="192"/>
          </a:xfrm>
        </p:grpSpPr>
        <p:sp>
          <p:nvSpPr>
            <p:cNvPr id="198" name="Google Shape;198;p8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99" name="Google Shape;199;p8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00" name="Google Shape;200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01" name="Google Shape;201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02" name="Google Shape;202;p8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203" name="Google Shape;203;p8"/>
          <p:cNvGrpSpPr/>
          <p:nvPr/>
        </p:nvGrpSpPr>
        <p:grpSpPr>
          <a:xfrm>
            <a:off x="5334000" y="3581400"/>
            <a:ext cx="76200" cy="304800"/>
            <a:chOff x="1104" y="2160"/>
            <a:chExt cx="48" cy="192"/>
          </a:xfrm>
        </p:grpSpPr>
        <p:sp>
          <p:nvSpPr>
            <p:cNvPr id="204" name="Google Shape;204;p8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05" name="Google Shape;205;p8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06" name="Google Shape;206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07" name="Google Shape;207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08" name="Google Shape;208;p8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209" name="Google Shape;209;p8"/>
          <p:cNvGrpSpPr/>
          <p:nvPr/>
        </p:nvGrpSpPr>
        <p:grpSpPr>
          <a:xfrm>
            <a:off x="5334000" y="4191000"/>
            <a:ext cx="76200" cy="304800"/>
            <a:chOff x="1104" y="2160"/>
            <a:chExt cx="48" cy="192"/>
          </a:xfrm>
        </p:grpSpPr>
        <p:sp>
          <p:nvSpPr>
            <p:cNvPr id="210" name="Google Shape;210;p8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11" name="Google Shape;211;p8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12" name="Google Shape;212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13" name="Google Shape;213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14" name="Google Shape;214;p8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215" name="Google Shape;215;p8"/>
          <p:cNvGrpSpPr/>
          <p:nvPr/>
        </p:nvGrpSpPr>
        <p:grpSpPr>
          <a:xfrm>
            <a:off x="5334000" y="4800600"/>
            <a:ext cx="76200" cy="304800"/>
            <a:chOff x="1104" y="2160"/>
            <a:chExt cx="48" cy="192"/>
          </a:xfrm>
        </p:grpSpPr>
        <p:sp>
          <p:nvSpPr>
            <p:cNvPr id="216" name="Google Shape;216;p8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17" name="Google Shape;217;p8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18" name="Google Shape;218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19" name="Google Shape;219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20" name="Google Shape;220;p8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221" name="Google Shape;221;p8"/>
          <p:cNvGrpSpPr/>
          <p:nvPr/>
        </p:nvGrpSpPr>
        <p:grpSpPr>
          <a:xfrm>
            <a:off x="7086600" y="4191000"/>
            <a:ext cx="76200" cy="304800"/>
            <a:chOff x="1104" y="2160"/>
            <a:chExt cx="48" cy="192"/>
          </a:xfrm>
        </p:grpSpPr>
        <p:sp>
          <p:nvSpPr>
            <p:cNvPr id="222" name="Google Shape;222;p8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23" name="Google Shape;223;p8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24" name="Google Shape;224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25" name="Google Shape;225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26" name="Google Shape;226;p8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227" name="Google Shape;227;p8"/>
          <p:cNvGrpSpPr/>
          <p:nvPr/>
        </p:nvGrpSpPr>
        <p:grpSpPr>
          <a:xfrm>
            <a:off x="7086600" y="2667000"/>
            <a:ext cx="76200" cy="304800"/>
            <a:chOff x="1104" y="2160"/>
            <a:chExt cx="48" cy="192"/>
          </a:xfrm>
        </p:grpSpPr>
        <p:sp>
          <p:nvSpPr>
            <p:cNvPr id="228" name="Google Shape;228;p8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29" name="Google Shape;229;p8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30" name="Google Shape;230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31" name="Google Shape;231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32" name="Google Shape;232;p8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233" name="Google Shape;233;p8"/>
          <p:cNvGrpSpPr/>
          <p:nvPr/>
        </p:nvGrpSpPr>
        <p:grpSpPr>
          <a:xfrm>
            <a:off x="7086600" y="3581400"/>
            <a:ext cx="76200" cy="304800"/>
            <a:chOff x="1104" y="2160"/>
            <a:chExt cx="48" cy="192"/>
          </a:xfrm>
        </p:grpSpPr>
        <p:sp>
          <p:nvSpPr>
            <p:cNvPr id="234" name="Google Shape;234;p8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35" name="Google Shape;235;p8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36" name="Google Shape;236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37" name="Google Shape;237;p8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38" name="Google Shape;238;p8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Simulation of a Bank</a:t>
            </a:r>
            <a:endParaRPr/>
          </a:p>
        </p:txBody>
      </p:sp>
      <p:sp>
        <p:nvSpPr>
          <p:cNvPr id="245" name="Google Shape;245;p9"/>
          <p:cNvSpPr txBox="1"/>
          <p:nvPr>
            <p:ph idx="1" type="body"/>
          </p:nvPr>
        </p:nvSpPr>
        <p:spPr>
          <a:xfrm>
            <a:off x="457200" y="1295400"/>
            <a:ext cx="8226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46" name="Google Shape;246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3000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60687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78375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97650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9"/>
          <p:cNvSpPr txBox="1"/>
          <p:nvPr/>
        </p:nvSpPr>
        <p:spPr>
          <a:xfrm>
            <a:off x="3124200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2</a:t>
            </a:r>
            <a:endParaRPr/>
          </a:p>
        </p:txBody>
      </p:sp>
      <p:sp>
        <p:nvSpPr>
          <p:cNvPr id="251" name="Google Shape;251;p9"/>
          <p:cNvSpPr txBox="1"/>
          <p:nvPr/>
        </p:nvSpPr>
        <p:spPr>
          <a:xfrm>
            <a:off x="1295400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1</a:t>
            </a:r>
            <a:endParaRPr/>
          </a:p>
        </p:txBody>
      </p:sp>
      <p:sp>
        <p:nvSpPr>
          <p:cNvPr id="252" name="Google Shape;252;p9"/>
          <p:cNvSpPr txBox="1"/>
          <p:nvPr/>
        </p:nvSpPr>
        <p:spPr>
          <a:xfrm>
            <a:off x="4953000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3</a:t>
            </a:r>
            <a:endParaRPr/>
          </a:p>
        </p:txBody>
      </p:sp>
      <p:sp>
        <p:nvSpPr>
          <p:cNvPr id="253" name="Google Shape;253;p9"/>
          <p:cNvSpPr txBox="1"/>
          <p:nvPr/>
        </p:nvSpPr>
        <p:spPr>
          <a:xfrm>
            <a:off x="6778625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4</a:t>
            </a:r>
            <a:endParaRPr/>
          </a:p>
        </p:txBody>
      </p:sp>
      <p:grpSp>
        <p:nvGrpSpPr>
          <p:cNvPr id="254" name="Google Shape;254;p9"/>
          <p:cNvGrpSpPr/>
          <p:nvPr/>
        </p:nvGrpSpPr>
        <p:grpSpPr>
          <a:xfrm>
            <a:off x="1752600" y="3581400"/>
            <a:ext cx="76200" cy="304800"/>
            <a:chOff x="1104" y="2160"/>
            <a:chExt cx="48" cy="192"/>
          </a:xfrm>
        </p:grpSpPr>
        <p:sp>
          <p:nvSpPr>
            <p:cNvPr id="255" name="Google Shape;255;p9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56" name="Google Shape;256;p9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57" name="Google Shape;257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58" name="Google Shape;258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59" name="Google Shape;259;p9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260" name="Google Shape;260;p9"/>
          <p:cNvGrpSpPr/>
          <p:nvPr/>
        </p:nvGrpSpPr>
        <p:grpSpPr>
          <a:xfrm>
            <a:off x="1752600" y="4191000"/>
            <a:ext cx="76200" cy="304800"/>
            <a:chOff x="1104" y="2160"/>
            <a:chExt cx="48" cy="192"/>
          </a:xfrm>
        </p:grpSpPr>
        <p:sp>
          <p:nvSpPr>
            <p:cNvPr id="261" name="Google Shape;261;p9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62" name="Google Shape;262;p9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63" name="Google Shape;263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64" name="Google Shape;264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65" name="Google Shape;265;p9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266" name="Google Shape;266;p9"/>
          <p:cNvGrpSpPr/>
          <p:nvPr/>
        </p:nvGrpSpPr>
        <p:grpSpPr>
          <a:xfrm>
            <a:off x="3352800" y="2667000"/>
            <a:ext cx="76200" cy="304800"/>
            <a:chOff x="1104" y="2160"/>
            <a:chExt cx="48" cy="192"/>
          </a:xfrm>
        </p:grpSpPr>
        <p:sp>
          <p:nvSpPr>
            <p:cNvPr id="267" name="Google Shape;267;p9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68" name="Google Shape;268;p9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69" name="Google Shape;269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70" name="Google Shape;270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71" name="Google Shape;271;p9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272" name="Google Shape;272;p9"/>
          <p:cNvGrpSpPr/>
          <p:nvPr/>
        </p:nvGrpSpPr>
        <p:grpSpPr>
          <a:xfrm>
            <a:off x="3352800" y="3581400"/>
            <a:ext cx="76200" cy="304800"/>
            <a:chOff x="1104" y="2160"/>
            <a:chExt cx="48" cy="192"/>
          </a:xfrm>
        </p:grpSpPr>
        <p:sp>
          <p:nvSpPr>
            <p:cNvPr id="273" name="Google Shape;273;p9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74" name="Google Shape;274;p9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75" name="Google Shape;275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76" name="Google Shape;276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77" name="Google Shape;277;p9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278" name="Google Shape;278;p9"/>
          <p:cNvGrpSpPr/>
          <p:nvPr/>
        </p:nvGrpSpPr>
        <p:grpSpPr>
          <a:xfrm>
            <a:off x="3352800" y="4191000"/>
            <a:ext cx="76200" cy="304800"/>
            <a:chOff x="1104" y="2160"/>
            <a:chExt cx="48" cy="192"/>
          </a:xfrm>
        </p:grpSpPr>
        <p:sp>
          <p:nvSpPr>
            <p:cNvPr id="279" name="Google Shape;279;p9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80" name="Google Shape;280;p9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81" name="Google Shape;281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82" name="Google Shape;282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83" name="Google Shape;283;p9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284" name="Google Shape;284;p9"/>
          <p:cNvGrpSpPr/>
          <p:nvPr/>
        </p:nvGrpSpPr>
        <p:grpSpPr>
          <a:xfrm>
            <a:off x="5334000" y="2667000"/>
            <a:ext cx="76200" cy="304800"/>
            <a:chOff x="1104" y="2160"/>
            <a:chExt cx="48" cy="192"/>
          </a:xfrm>
        </p:grpSpPr>
        <p:sp>
          <p:nvSpPr>
            <p:cNvPr id="285" name="Google Shape;285;p9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86" name="Google Shape;286;p9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87" name="Google Shape;287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88" name="Google Shape;288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89" name="Google Shape;289;p9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290" name="Google Shape;290;p9"/>
          <p:cNvGrpSpPr/>
          <p:nvPr/>
        </p:nvGrpSpPr>
        <p:grpSpPr>
          <a:xfrm>
            <a:off x="5334000" y="3581400"/>
            <a:ext cx="76200" cy="304800"/>
            <a:chOff x="1104" y="2160"/>
            <a:chExt cx="48" cy="192"/>
          </a:xfrm>
        </p:grpSpPr>
        <p:sp>
          <p:nvSpPr>
            <p:cNvPr id="291" name="Google Shape;291;p9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92" name="Google Shape;292;p9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93" name="Google Shape;293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94" name="Google Shape;294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95" name="Google Shape;295;p9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296" name="Google Shape;296;p9"/>
          <p:cNvGrpSpPr/>
          <p:nvPr/>
        </p:nvGrpSpPr>
        <p:grpSpPr>
          <a:xfrm>
            <a:off x="5334000" y="4191000"/>
            <a:ext cx="76200" cy="304800"/>
            <a:chOff x="1104" y="2160"/>
            <a:chExt cx="48" cy="192"/>
          </a:xfrm>
        </p:grpSpPr>
        <p:sp>
          <p:nvSpPr>
            <p:cNvPr id="297" name="Google Shape;297;p9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98" name="Google Shape;298;p9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99" name="Google Shape;299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00" name="Google Shape;300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01" name="Google Shape;301;p9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302" name="Google Shape;302;p9"/>
          <p:cNvGrpSpPr/>
          <p:nvPr/>
        </p:nvGrpSpPr>
        <p:grpSpPr>
          <a:xfrm>
            <a:off x="7086600" y="4191000"/>
            <a:ext cx="76200" cy="304800"/>
            <a:chOff x="1104" y="2160"/>
            <a:chExt cx="48" cy="192"/>
          </a:xfrm>
        </p:grpSpPr>
        <p:sp>
          <p:nvSpPr>
            <p:cNvPr id="303" name="Google Shape;303;p9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04" name="Google Shape;304;p9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05" name="Google Shape;305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06" name="Google Shape;306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07" name="Google Shape;307;p9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308" name="Google Shape;308;p9"/>
          <p:cNvGrpSpPr/>
          <p:nvPr/>
        </p:nvGrpSpPr>
        <p:grpSpPr>
          <a:xfrm>
            <a:off x="7086600" y="2667000"/>
            <a:ext cx="76200" cy="304800"/>
            <a:chOff x="1104" y="2160"/>
            <a:chExt cx="48" cy="192"/>
          </a:xfrm>
        </p:grpSpPr>
        <p:sp>
          <p:nvSpPr>
            <p:cNvPr id="309" name="Google Shape;309;p9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10" name="Google Shape;310;p9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11" name="Google Shape;311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12" name="Google Shape;312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13" name="Google Shape;313;p9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314" name="Google Shape;314;p9"/>
          <p:cNvGrpSpPr/>
          <p:nvPr/>
        </p:nvGrpSpPr>
        <p:grpSpPr>
          <a:xfrm>
            <a:off x="7086600" y="3581400"/>
            <a:ext cx="76200" cy="304800"/>
            <a:chOff x="1104" y="2160"/>
            <a:chExt cx="48" cy="192"/>
          </a:xfrm>
        </p:grpSpPr>
        <p:sp>
          <p:nvSpPr>
            <p:cNvPr id="315" name="Google Shape;315;p9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16" name="Google Shape;316;p9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17" name="Google Shape;317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18" name="Google Shape;318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19" name="Google Shape;319;p9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320" name="Google Shape;320;p9"/>
          <p:cNvGrpSpPr/>
          <p:nvPr/>
        </p:nvGrpSpPr>
        <p:grpSpPr>
          <a:xfrm>
            <a:off x="1752600" y="4876800"/>
            <a:ext cx="76200" cy="304800"/>
            <a:chOff x="1104" y="2160"/>
            <a:chExt cx="48" cy="192"/>
          </a:xfrm>
        </p:grpSpPr>
        <p:sp>
          <p:nvSpPr>
            <p:cNvPr id="321" name="Google Shape;321;p9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22" name="Google Shape;322;p9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23" name="Google Shape;323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24" name="Google Shape;324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25" name="Google Shape;325;p9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326" name="Google Shape;326;p9"/>
          <p:cNvGrpSpPr/>
          <p:nvPr/>
        </p:nvGrpSpPr>
        <p:grpSpPr>
          <a:xfrm>
            <a:off x="5334000" y="4876800"/>
            <a:ext cx="76200" cy="304800"/>
            <a:chOff x="1104" y="2160"/>
            <a:chExt cx="48" cy="192"/>
          </a:xfrm>
        </p:grpSpPr>
        <p:sp>
          <p:nvSpPr>
            <p:cNvPr id="327" name="Google Shape;327;p9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28" name="Google Shape;328;p9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29" name="Google Shape;329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30" name="Google Shape;330;p9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31" name="Google Shape;331;p9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Simulation of a Bank</a:t>
            </a:r>
            <a:endParaRPr/>
          </a:p>
        </p:txBody>
      </p:sp>
      <p:sp>
        <p:nvSpPr>
          <p:cNvPr id="338" name="Google Shape;338;p10"/>
          <p:cNvSpPr txBox="1"/>
          <p:nvPr>
            <p:ph idx="1" type="body"/>
          </p:nvPr>
        </p:nvSpPr>
        <p:spPr>
          <a:xfrm>
            <a:off x="457200" y="1295400"/>
            <a:ext cx="8226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39" name="Google Shape;339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3000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60687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78375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97650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10"/>
          <p:cNvSpPr txBox="1"/>
          <p:nvPr/>
        </p:nvSpPr>
        <p:spPr>
          <a:xfrm>
            <a:off x="3124200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2</a:t>
            </a:r>
            <a:endParaRPr/>
          </a:p>
        </p:txBody>
      </p:sp>
      <p:sp>
        <p:nvSpPr>
          <p:cNvPr id="344" name="Google Shape;344;p10"/>
          <p:cNvSpPr txBox="1"/>
          <p:nvPr/>
        </p:nvSpPr>
        <p:spPr>
          <a:xfrm>
            <a:off x="1295400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1</a:t>
            </a:r>
            <a:endParaRPr/>
          </a:p>
        </p:txBody>
      </p:sp>
      <p:sp>
        <p:nvSpPr>
          <p:cNvPr id="345" name="Google Shape;345;p10"/>
          <p:cNvSpPr txBox="1"/>
          <p:nvPr/>
        </p:nvSpPr>
        <p:spPr>
          <a:xfrm>
            <a:off x="4953000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3</a:t>
            </a:r>
            <a:endParaRPr/>
          </a:p>
        </p:txBody>
      </p:sp>
      <p:sp>
        <p:nvSpPr>
          <p:cNvPr id="346" name="Google Shape;346;p10"/>
          <p:cNvSpPr txBox="1"/>
          <p:nvPr/>
        </p:nvSpPr>
        <p:spPr>
          <a:xfrm>
            <a:off x="6778625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4</a:t>
            </a:r>
            <a:endParaRPr/>
          </a:p>
        </p:txBody>
      </p:sp>
      <p:grpSp>
        <p:nvGrpSpPr>
          <p:cNvPr id="347" name="Google Shape;347;p10"/>
          <p:cNvGrpSpPr/>
          <p:nvPr/>
        </p:nvGrpSpPr>
        <p:grpSpPr>
          <a:xfrm>
            <a:off x="1752600" y="2667000"/>
            <a:ext cx="76200" cy="304800"/>
            <a:chOff x="1104" y="2160"/>
            <a:chExt cx="48" cy="192"/>
          </a:xfrm>
        </p:grpSpPr>
        <p:sp>
          <p:nvSpPr>
            <p:cNvPr id="348" name="Google Shape;348;p10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49" name="Google Shape;349;p10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50" name="Google Shape;350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51" name="Google Shape;351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52" name="Google Shape;352;p10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353" name="Google Shape;353;p10"/>
          <p:cNvGrpSpPr/>
          <p:nvPr/>
        </p:nvGrpSpPr>
        <p:grpSpPr>
          <a:xfrm>
            <a:off x="1752600" y="3581400"/>
            <a:ext cx="76200" cy="304800"/>
            <a:chOff x="1104" y="2160"/>
            <a:chExt cx="48" cy="192"/>
          </a:xfrm>
        </p:grpSpPr>
        <p:sp>
          <p:nvSpPr>
            <p:cNvPr id="354" name="Google Shape;354;p10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55" name="Google Shape;355;p10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56" name="Google Shape;356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57" name="Google Shape;357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58" name="Google Shape;358;p10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359" name="Google Shape;359;p10"/>
          <p:cNvGrpSpPr/>
          <p:nvPr/>
        </p:nvGrpSpPr>
        <p:grpSpPr>
          <a:xfrm>
            <a:off x="3352800" y="2667000"/>
            <a:ext cx="76200" cy="304800"/>
            <a:chOff x="1104" y="2160"/>
            <a:chExt cx="48" cy="192"/>
          </a:xfrm>
        </p:grpSpPr>
        <p:sp>
          <p:nvSpPr>
            <p:cNvPr id="360" name="Google Shape;360;p10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61" name="Google Shape;361;p10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62" name="Google Shape;362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63" name="Google Shape;363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64" name="Google Shape;364;p10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365" name="Google Shape;365;p10"/>
          <p:cNvGrpSpPr/>
          <p:nvPr/>
        </p:nvGrpSpPr>
        <p:grpSpPr>
          <a:xfrm>
            <a:off x="3352800" y="3581400"/>
            <a:ext cx="76200" cy="304800"/>
            <a:chOff x="1104" y="2160"/>
            <a:chExt cx="48" cy="192"/>
          </a:xfrm>
        </p:grpSpPr>
        <p:sp>
          <p:nvSpPr>
            <p:cNvPr id="366" name="Google Shape;366;p10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67" name="Google Shape;367;p10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68" name="Google Shape;368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69" name="Google Shape;369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70" name="Google Shape;370;p10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371" name="Google Shape;371;p10"/>
          <p:cNvGrpSpPr/>
          <p:nvPr/>
        </p:nvGrpSpPr>
        <p:grpSpPr>
          <a:xfrm>
            <a:off x="3352800" y="4191000"/>
            <a:ext cx="76200" cy="304800"/>
            <a:chOff x="1104" y="2160"/>
            <a:chExt cx="48" cy="192"/>
          </a:xfrm>
        </p:grpSpPr>
        <p:sp>
          <p:nvSpPr>
            <p:cNvPr id="372" name="Google Shape;372;p10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73" name="Google Shape;373;p10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74" name="Google Shape;374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75" name="Google Shape;375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76" name="Google Shape;376;p10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377" name="Google Shape;377;p10"/>
          <p:cNvGrpSpPr/>
          <p:nvPr/>
        </p:nvGrpSpPr>
        <p:grpSpPr>
          <a:xfrm>
            <a:off x="5334000" y="2667000"/>
            <a:ext cx="76200" cy="304800"/>
            <a:chOff x="1104" y="2160"/>
            <a:chExt cx="48" cy="192"/>
          </a:xfrm>
        </p:grpSpPr>
        <p:sp>
          <p:nvSpPr>
            <p:cNvPr id="378" name="Google Shape;378;p10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79" name="Google Shape;379;p10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80" name="Google Shape;380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81" name="Google Shape;381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82" name="Google Shape;382;p10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383" name="Google Shape;383;p10"/>
          <p:cNvGrpSpPr/>
          <p:nvPr/>
        </p:nvGrpSpPr>
        <p:grpSpPr>
          <a:xfrm>
            <a:off x="5334000" y="3581400"/>
            <a:ext cx="76200" cy="304800"/>
            <a:chOff x="1104" y="2160"/>
            <a:chExt cx="48" cy="192"/>
          </a:xfrm>
        </p:grpSpPr>
        <p:sp>
          <p:nvSpPr>
            <p:cNvPr id="384" name="Google Shape;384;p10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85" name="Google Shape;385;p10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86" name="Google Shape;386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87" name="Google Shape;387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88" name="Google Shape;388;p10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389" name="Google Shape;389;p10"/>
          <p:cNvGrpSpPr/>
          <p:nvPr/>
        </p:nvGrpSpPr>
        <p:grpSpPr>
          <a:xfrm>
            <a:off x="5334000" y="4191000"/>
            <a:ext cx="76200" cy="304800"/>
            <a:chOff x="1104" y="2160"/>
            <a:chExt cx="48" cy="192"/>
          </a:xfrm>
        </p:grpSpPr>
        <p:sp>
          <p:nvSpPr>
            <p:cNvPr id="390" name="Google Shape;390;p10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91" name="Google Shape;391;p10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92" name="Google Shape;392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93" name="Google Shape;393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94" name="Google Shape;394;p10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395" name="Google Shape;395;p10"/>
          <p:cNvGrpSpPr/>
          <p:nvPr/>
        </p:nvGrpSpPr>
        <p:grpSpPr>
          <a:xfrm>
            <a:off x="7086600" y="4191000"/>
            <a:ext cx="76200" cy="304800"/>
            <a:chOff x="1104" y="2160"/>
            <a:chExt cx="48" cy="192"/>
          </a:xfrm>
        </p:grpSpPr>
        <p:sp>
          <p:nvSpPr>
            <p:cNvPr id="396" name="Google Shape;396;p10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397" name="Google Shape;397;p10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98" name="Google Shape;398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99" name="Google Shape;399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00" name="Google Shape;400;p10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401" name="Google Shape;401;p10"/>
          <p:cNvGrpSpPr/>
          <p:nvPr/>
        </p:nvGrpSpPr>
        <p:grpSpPr>
          <a:xfrm>
            <a:off x="7086600" y="2667000"/>
            <a:ext cx="76200" cy="304800"/>
            <a:chOff x="1104" y="2160"/>
            <a:chExt cx="48" cy="192"/>
          </a:xfrm>
        </p:grpSpPr>
        <p:sp>
          <p:nvSpPr>
            <p:cNvPr id="402" name="Google Shape;402;p10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03" name="Google Shape;403;p10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04" name="Google Shape;404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05" name="Google Shape;405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06" name="Google Shape;406;p10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407" name="Google Shape;407;p10"/>
          <p:cNvGrpSpPr/>
          <p:nvPr/>
        </p:nvGrpSpPr>
        <p:grpSpPr>
          <a:xfrm>
            <a:off x="7086600" y="3581400"/>
            <a:ext cx="76200" cy="304800"/>
            <a:chOff x="1104" y="2160"/>
            <a:chExt cx="48" cy="192"/>
          </a:xfrm>
        </p:grpSpPr>
        <p:sp>
          <p:nvSpPr>
            <p:cNvPr id="408" name="Google Shape;408;p10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09" name="Google Shape;409;p10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10" name="Google Shape;410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11" name="Google Shape;411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12" name="Google Shape;412;p10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413" name="Google Shape;413;p10"/>
          <p:cNvGrpSpPr/>
          <p:nvPr/>
        </p:nvGrpSpPr>
        <p:grpSpPr>
          <a:xfrm>
            <a:off x="1752600" y="4267200"/>
            <a:ext cx="76200" cy="304800"/>
            <a:chOff x="1104" y="2160"/>
            <a:chExt cx="48" cy="192"/>
          </a:xfrm>
        </p:grpSpPr>
        <p:sp>
          <p:nvSpPr>
            <p:cNvPr id="414" name="Google Shape;414;p10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15" name="Google Shape;415;p10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16" name="Google Shape;416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17" name="Google Shape;417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18" name="Google Shape;418;p10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419" name="Google Shape;419;p10"/>
          <p:cNvGrpSpPr/>
          <p:nvPr/>
        </p:nvGrpSpPr>
        <p:grpSpPr>
          <a:xfrm>
            <a:off x="5334000" y="4876800"/>
            <a:ext cx="76200" cy="304800"/>
            <a:chOff x="1104" y="2160"/>
            <a:chExt cx="48" cy="192"/>
          </a:xfrm>
        </p:grpSpPr>
        <p:sp>
          <p:nvSpPr>
            <p:cNvPr id="420" name="Google Shape;420;p10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21" name="Google Shape;421;p10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22" name="Google Shape;422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23" name="Google Shape;423;p10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24" name="Google Shape;424;p10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1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Simulation of a Bank</a:t>
            </a:r>
            <a:endParaRPr/>
          </a:p>
        </p:txBody>
      </p:sp>
      <p:sp>
        <p:nvSpPr>
          <p:cNvPr id="431" name="Google Shape;431;p11"/>
          <p:cNvSpPr txBox="1"/>
          <p:nvPr>
            <p:ph idx="1" type="body"/>
          </p:nvPr>
        </p:nvSpPr>
        <p:spPr>
          <a:xfrm>
            <a:off x="457200" y="1295400"/>
            <a:ext cx="8226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32" name="Google Shape;432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3000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60687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78375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97650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Google Shape;436;p11"/>
          <p:cNvSpPr txBox="1"/>
          <p:nvPr/>
        </p:nvSpPr>
        <p:spPr>
          <a:xfrm>
            <a:off x="3124200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2</a:t>
            </a:r>
            <a:endParaRPr/>
          </a:p>
        </p:txBody>
      </p:sp>
      <p:sp>
        <p:nvSpPr>
          <p:cNvPr id="437" name="Google Shape;437;p11"/>
          <p:cNvSpPr txBox="1"/>
          <p:nvPr/>
        </p:nvSpPr>
        <p:spPr>
          <a:xfrm>
            <a:off x="1295400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1</a:t>
            </a:r>
            <a:endParaRPr/>
          </a:p>
        </p:txBody>
      </p:sp>
      <p:sp>
        <p:nvSpPr>
          <p:cNvPr id="438" name="Google Shape;438;p11"/>
          <p:cNvSpPr txBox="1"/>
          <p:nvPr/>
        </p:nvSpPr>
        <p:spPr>
          <a:xfrm>
            <a:off x="4953000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3</a:t>
            </a:r>
            <a:endParaRPr/>
          </a:p>
        </p:txBody>
      </p:sp>
      <p:sp>
        <p:nvSpPr>
          <p:cNvPr id="439" name="Google Shape;439;p11"/>
          <p:cNvSpPr txBox="1"/>
          <p:nvPr/>
        </p:nvSpPr>
        <p:spPr>
          <a:xfrm>
            <a:off x="6778625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4</a:t>
            </a:r>
            <a:endParaRPr/>
          </a:p>
        </p:txBody>
      </p:sp>
      <p:grpSp>
        <p:nvGrpSpPr>
          <p:cNvPr id="440" name="Google Shape;440;p11"/>
          <p:cNvGrpSpPr/>
          <p:nvPr/>
        </p:nvGrpSpPr>
        <p:grpSpPr>
          <a:xfrm>
            <a:off x="1752600" y="2667000"/>
            <a:ext cx="76200" cy="304800"/>
            <a:chOff x="1104" y="2160"/>
            <a:chExt cx="48" cy="192"/>
          </a:xfrm>
        </p:grpSpPr>
        <p:sp>
          <p:nvSpPr>
            <p:cNvPr id="441" name="Google Shape;441;p11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42" name="Google Shape;442;p11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43" name="Google Shape;443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44" name="Google Shape;444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45" name="Google Shape;445;p11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446" name="Google Shape;446;p11"/>
          <p:cNvGrpSpPr/>
          <p:nvPr/>
        </p:nvGrpSpPr>
        <p:grpSpPr>
          <a:xfrm>
            <a:off x="1752600" y="3581400"/>
            <a:ext cx="76200" cy="304800"/>
            <a:chOff x="1104" y="2160"/>
            <a:chExt cx="48" cy="192"/>
          </a:xfrm>
        </p:grpSpPr>
        <p:sp>
          <p:nvSpPr>
            <p:cNvPr id="447" name="Google Shape;447;p11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48" name="Google Shape;448;p11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49" name="Google Shape;449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50" name="Google Shape;450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51" name="Google Shape;451;p11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452" name="Google Shape;452;p11"/>
          <p:cNvGrpSpPr/>
          <p:nvPr/>
        </p:nvGrpSpPr>
        <p:grpSpPr>
          <a:xfrm>
            <a:off x="3352800" y="2667000"/>
            <a:ext cx="76200" cy="304800"/>
            <a:chOff x="1104" y="2160"/>
            <a:chExt cx="48" cy="192"/>
          </a:xfrm>
        </p:grpSpPr>
        <p:sp>
          <p:nvSpPr>
            <p:cNvPr id="453" name="Google Shape;453;p11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54" name="Google Shape;454;p11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55" name="Google Shape;455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56" name="Google Shape;456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57" name="Google Shape;457;p11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458" name="Google Shape;458;p11"/>
          <p:cNvGrpSpPr/>
          <p:nvPr/>
        </p:nvGrpSpPr>
        <p:grpSpPr>
          <a:xfrm>
            <a:off x="3352800" y="3581400"/>
            <a:ext cx="76200" cy="304800"/>
            <a:chOff x="1104" y="2160"/>
            <a:chExt cx="48" cy="192"/>
          </a:xfrm>
        </p:grpSpPr>
        <p:sp>
          <p:nvSpPr>
            <p:cNvPr id="459" name="Google Shape;459;p11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60" name="Google Shape;460;p11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61" name="Google Shape;461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62" name="Google Shape;462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63" name="Google Shape;463;p11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464" name="Google Shape;464;p11"/>
          <p:cNvGrpSpPr/>
          <p:nvPr/>
        </p:nvGrpSpPr>
        <p:grpSpPr>
          <a:xfrm>
            <a:off x="3352800" y="4191000"/>
            <a:ext cx="76200" cy="304800"/>
            <a:chOff x="1104" y="2160"/>
            <a:chExt cx="48" cy="192"/>
          </a:xfrm>
        </p:grpSpPr>
        <p:sp>
          <p:nvSpPr>
            <p:cNvPr id="465" name="Google Shape;465;p11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66" name="Google Shape;466;p11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67" name="Google Shape;467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68" name="Google Shape;468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69" name="Google Shape;469;p11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470" name="Google Shape;470;p11"/>
          <p:cNvGrpSpPr/>
          <p:nvPr/>
        </p:nvGrpSpPr>
        <p:grpSpPr>
          <a:xfrm>
            <a:off x="5334000" y="2667000"/>
            <a:ext cx="76200" cy="304800"/>
            <a:chOff x="1104" y="2160"/>
            <a:chExt cx="48" cy="192"/>
          </a:xfrm>
        </p:grpSpPr>
        <p:sp>
          <p:nvSpPr>
            <p:cNvPr id="471" name="Google Shape;471;p11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72" name="Google Shape;472;p11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73" name="Google Shape;473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74" name="Google Shape;474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75" name="Google Shape;475;p11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476" name="Google Shape;476;p11"/>
          <p:cNvGrpSpPr/>
          <p:nvPr/>
        </p:nvGrpSpPr>
        <p:grpSpPr>
          <a:xfrm>
            <a:off x="5334000" y="4191000"/>
            <a:ext cx="76200" cy="304800"/>
            <a:chOff x="1104" y="2160"/>
            <a:chExt cx="48" cy="192"/>
          </a:xfrm>
        </p:grpSpPr>
        <p:sp>
          <p:nvSpPr>
            <p:cNvPr id="477" name="Google Shape;477;p11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78" name="Google Shape;478;p11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79" name="Google Shape;479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80" name="Google Shape;480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81" name="Google Shape;481;p11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482" name="Google Shape;482;p11"/>
          <p:cNvGrpSpPr/>
          <p:nvPr/>
        </p:nvGrpSpPr>
        <p:grpSpPr>
          <a:xfrm>
            <a:off x="7086600" y="4191000"/>
            <a:ext cx="76200" cy="304800"/>
            <a:chOff x="1104" y="2160"/>
            <a:chExt cx="48" cy="192"/>
          </a:xfrm>
        </p:grpSpPr>
        <p:sp>
          <p:nvSpPr>
            <p:cNvPr id="483" name="Google Shape;483;p11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84" name="Google Shape;484;p11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85" name="Google Shape;485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86" name="Google Shape;486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87" name="Google Shape;487;p11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488" name="Google Shape;488;p11"/>
          <p:cNvGrpSpPr/>
          <p:nvPr/>
        </p:nvGrpSpPr>
        <p:grpSpPr>
          <a:xfrm>
            <a:off x="7086600" y="2667000"/>
            <a:ext cx="76200" cy="304800"/>
            <a:chOff x="1104" y="2160"/>
            <a:chExt cx="48" cy="192"/>
          </a:xfrm>
        </p:grpSpPr>
        <p:sp>
          <p:nvSpPr>
            <p:cNvPr id="489" name="Google Shape;489;p11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90" name="Google Shape;490;p11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91" name="Google Shape;491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92" name="Google Shape;492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93" name="Google Shape;493;p11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494" name="Google Shape;494;p11"/>
          <p:cNvGrpSpPr/>
          <p:nvPr/>
        </p:nvGrpSpPr>
        <p:grpSpPr>
          <a:xfrm>
            <a:off x="7086600" y="3581400"/>
            <a:ext cx="76200" cy="304800"/>
            <a:chOff x="1104" y="2160"/>
            <a:chExt cx="48" cy="192"/>
          </a:xfrm>
        </p:grpSpPr>
        <p:sp>
          <p:nvSpPr>
            <p:cNvPr id="495" name="Google Shape;495;p11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96" name="Google Shape;496;p11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97" name="Google Shape;497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98" name="Google Shape;498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499" name="Google Shape;499;p11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500" name="Google Shape;500;p11"/>
          <p:cNvGrpSpPr/>
          <p:nvPr/>
        </p:nvGrpSpPr>
        <p:grpSpPr>
          <a:xfrm>
            <a:off x="1752600" y="4267200"/>
            <a:ext cx="76200" cy="304800"/>
            <a:chOff x="1104" y="2160"/>
            <a:chExt cx="48" cy="192"/>
          </a:xfrm>
        </p:grpSpPr>
        <p:sp>
          <p:nvSpPr>
            <p:cNvPr id="501" name="Google Shape;501;p11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502" name="Google Shape;502;p11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03" name="Google Shape;503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04" name="Google Shape;504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05" name="Google Shape;505;p11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506" name="Google Shape;506;p11"/>
          <p:cNvGrpSpPr/>
          <p:nvPr/>
        </p:nvGrpSpPr>
        <p:grpSpPr>
          <a:xfrm>
            <a:off x="5334000" y="4876800"/>
            <a:ext cx="76200" cy="304800"/>
            <a:chOff x="1104" y="2160"/>
            <a:chExt cx="48" cy="192"/>
          </a:xfrm>
        </p:grpSpPr>
        <p:sp>
          <p:nvSpPr>
            <p:cNvPr id="507" name="Google Shape;507;p11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508" name="Google Shape;508;p11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09" name="Google Shape;509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10" name="Google Shape;510;p11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11" name="Google Shape;511;p11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1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Simulation of a Bank</a:t>
            </a:r>
            <a:endParaRPr/>
          </a:p>
        </p:txBody>
      </p:sp>
      <p:sp>
        <p:nvSpPr>
          <p:cNvPr id="518" name="Google Shape;518;p12"/>
          <p:cNvSpPr txBox="1"/>
          <p:nvPr>
            <p:ph idx="1" type="body"/>
          </p:nvPr>
        </p:nvSpPr>
        <p:spPr>
          <a:xfrm>
            <a:off x="457200" y="1295400"/>
            <a:ext cx="8226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19" name="Google Shape;519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3000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0" name="Google Shape;520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60687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1" name="Google Shape;521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78375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2" name="Google Shape;522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97650" y="2019300"/>
            <a:ext cx="1250950" cy="596900"/>
          </a:xfrm>
          <a:prstGeom prst="rect">
            <a:avLst/>
          </a:prstGeom>
          <a:noFill/>
          <a:ln>
            <a:noFill/>
          </a:ln>
        </p:spPr>
      </p:pic>
      <p:sp>
        <p:nvSpPr>
          <p:cNvPr id="523" name="Google Shape;523;p12"/>
          <p:cNvSpPr txBox="1"/>
          <p:nvPr/>
        </p:nvSpPr>
        <p:spPr>
          <a:xfrm>
            <a:off x="3124200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2</a:t>
            </a:r>
            <a:endParaRPr/>
          </a:p>
        </p:txBody>
      </p:sp>
      <p:sp>
        <p:nvSpPr>
          <p:cNvPr id="524" name="Google Shape;524;p12"/>
          <p:cNvSpPr txBox="1"/>
          <p:nvPr/>
        </p:nvSpPr>
        <p:spPr>
          <a:xfrm>
            <a:off x="1295400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1</a:t>
            </a:r>
            <a:endParaRPr/>
          </a:p>
        </p:txBody>
      </p:sp>
      <p:sp>
        <p:nvSpPr>
          <p:cNvPr id="525" name="Google Shape;525;p12"/>
          <p:cNvSpPr txBox="1"/>
          <p:nvPr/>
        </p:nvSpPr>
        <p:spPr>
          <a:xfrm>
            <a:off x="4953000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3</a:t>
            </a:r>
            <a:endParaRPr/>
          </a:p>
        </p:txBody>
      </p:sp>
      <p:sp>
        <p:nvSpPr>
          <p:cNvPr id="526" name="Google Shape;526;p12"/>
          <p:cNvSpPr txBox="1"/>
          <p:nvPr/>
        </p:nvSpPr>
        <p:spPr>
          <a:xfrm>
            <a:off x="6778625" y="1676400"/>
            <a:ext cx="841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teller 4</a:t>
            </a:r>
            <a:endParaRPr/>
          </a:p>
        </p:txBody>
      </p:sp>
      <p:grpSp>
        <p:nvGrpSpPr>
          <p:cNvPr id="527" name="Google Shape;527;p12"/>
          <p:cNvGrpSpPr/>
          <p:nvPr/>
        </p:nvGrpSpPr>
        <p:grpSpPr>
          <a:xfrm>
            <a:off x="1752600" y="2667000"/>
            <a:ext cx="76200" cy="304800"/>
            <a:chOff x="1104" y="2160"/>
            <a:chExt cx="48" cy="192"/>
          </a:xfrm>
        </p:grpSpPr>
        <p:sp>
          <p:nvSpPr>
            <p:cNvPr id="528" name="Google Shape;528;p12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529" name="Google Shape;529;p12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30" name="Google Shape;530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31" name="Google Shape;531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32" name="Google Shape;532;p12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533" name="Google Shape;533;p12"/>
          <p:cNvGrpSpPr/>
          <p:nvPr/>
        </p:nvGrpSpPr>
        <p:grpSpPr>
          <a:xfrm>
            <a:off x="1752600" y="3581400"/>
            <a:ext cx="76200" cy="304800"/>
            <a:chOff x="1104" y="2160"/>
            <a:chExt cx="48" cy="192"/>
          </a:xfrm>
        </p:grpSpPr>
        <p:sp>
          <p:nvSpPr>
            <p:cNvPr id="534" name="Google Shape;534;p12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535" name="Google Shape;535;p12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36" name="Google Shape;536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37" name="Google Shape;537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38" name="Google Shape;538;p12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539" name="Google Shape;539;p12"/>
          <p:cNvGrpSpPr/>
          <p:nvPr/>
        </p:nvGrpSpPr>
        <p:grpSpPr>
          <a:xfrm>
            <a:off x="3352800" y="2667000"/>
            <a:ext cx="76200" cy="304800"/>
            <a:chOff x="1104" y="2160"/>
            <a:chExt cx="48" cy="192"/>
          </a:xfrm>
        </p:grpSpPr>
        <p:sp>
          <p:nvSpPr>
            <p:cNvPr id="540" name="Google Shape;540;p12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541" name="Google Shape;541;p12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42" name="Google Shape;542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43" name="Google Shape;543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44" name="Google Shape;544;p12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545" name="Google Shape;545;p12"/>
          <p:cNvGrpSpPr/>
          <p:nvPr/>
        </p:nvGrpSpPr>
        <p:grpSpPr>
          <a:xfrm>
            <a:off x="3352800" y="3581400"/>
            <a:ext cx="76200" cy="304800"/>
            <a:chOff x="1104" y="2160"/>
            <a:chExt cx="48" cy="192"/>
          </a:xfrm>
        </p:grpSpPr>
        <p:sp>
          <p:nvSpPr>
            <p:cNvPr id="546" name="Google Shape;546;p12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547" name="Google Shape;547;p12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48" name="Google Shape;548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49" name="Google Shape;549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50" name="Google Shape;550;p12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551" name="Google Shape;551;p12"/>
          <p:cNvGrpSpPr/>
          <p:nvPr/>
        </p:nvGrpSpPr>
        <p:grpSpPr>
          <a:xfrm>
            <a:off x="3352800" y="4191000"/>
            <a:ext cx="76200" cy="304800"/>
            <a:chOff x="1104" y="2160"/>
            <a:chExt cx="48" cy="192"/>
          </a:xfrm>
        </p:grpSpPr>
        <p:sp>
          <p:nvSpPr>
            <p:cNvPr id="552" name="Google Shape;552;p12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553" name="Google Shape;553;p12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54" name="Google Shape;554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55" name="Google Shape;555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56" name="Google Shape;556;p12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557" name="Google Shape;557;p12"/>
          <p:cNvGrpSpPr/>
          <p:nvPr/>
        </p:nvGrpSpPr>
        <p:grpSpPr>
          <a:xfrm>
            <a:off x="5334000" y="2667000"/>
            <a:ext cx="76200" cy="304800"/>
            <a:chOff x="1104" y="2160"/>
            <a:chExt cx="48" cy="192"/>
          </a:xfrm>
        </p:grpSpPr>
        <p:sp>
          <p:nvSpPr>
            <p:cNvPr id="558" name="Google Shape;558;p12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559" name="Google Shape;559;p12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60" name="Google Shape;560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61" name="Google Shape;561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62" name="Google Shape;562;p12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563" name="Google Shape;563;p12"/>
          <p:cNvGrpSpPr/>
          <p:nvPr/>
        </p:nvGrpSpPr>
        <p:grpSpPr>
          <a:xfrm>
            <a:off x="5334000" y="3581400"/>
            <a:ext cx="76200" cy="304800"/>
            <a:chOff x="1104" y="2160"/>
            <a:chExt cx="48" cy="192"/>
          </a:xfrm>
        </p:grpSpPr>
        <p:sp>
          <p:nvSpPr>
            <p:cNvPr id="564" name="Google Shape;564;p12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565" name="Google Shape;565;p12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66" name="Google Shape;566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67" name="Google Shape;567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68" name="Google Shape;568;p12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569" name="Google Shape;569;p12"/>
          <p:cNvGrpSpPr/>
          <p:nvPr/>
        </p:nvGrpSpPr>
        <p:grpSpPr>
          <a:xfrm>
            <a:off x="7086600" y="4191000"/>
            <a:ext cx="76200" cy="304800"/>
            <a:chOff x="1104" y="2160"/>
            <a:chExt cx="48" cy="192"/>
          </a:xfrm>
        </p:grpSpPr>
        <p:sp>
          <p:nvSpPr>
            <p:cNvPr id="570" name="Google Shape;570;p12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571" name="Google Shape;571;p12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72" name="Google Shape;572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73" name="Google Shape;573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74" name="Google Shape;574;p12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575" name="Google Shape;575;p12"/>
          <p:cNvGrpSpPr/>
          <p:nvPr/>
        </p:nvGrpSpPr>
        <p:grpSpPr>
          <a:xfrm>
            <a:off x="7086600" y="2667000"/>
            <a:ext cx="76200" cy="304800"/>
            <a:chOff x="1104" y="2160"/>
            <a:chExt cx="48" cy="192"/>
          </a:xfrm>
        </p:grpSpPr>
        <p:sp>
          <p:nvSpPr>
            <p:cNvPr id="576" name="Google Shape;576;p12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577" name="Google Shape;577;p12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78" name="Google Shape;578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79" name="Google Shape;579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80" name="Google Shape;580;p12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581" name="Google Shape;581;p12"/>
          <p:cNvGrpSpPr/>
          <p:nvPr/>
        </p:nvGrpSpPr>
        <p:grpSpPr>
          <a:xfrm>
            <a:off x="7086600" y="3581400"/>
            <a:ext cx="76200" cy="304800"/>
            <a:chOff x="1104" y="2160"/>
            <a:chExt cx="48" cy="192"/>
          </a:xfrm>
        </p:grpSpPr>
        <p:sp>
          <p:nvSpPr>
            <p:cNvPr id="582" name="Google Shape;582;p12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583" name="Google Shape;583;p12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84" name="Google Shape;584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85" name="Google Shape;585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86" name="Google Shape;586;p12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587" name="Google Shape;587;p12"/>
          <p:cNvGrpSpPr/>
          <p:nvPr/>
        </p:nvGrpSpPr>
        <p:grpSpPr>
          <a:xfrm>
            <a:off x="1752600" y="4267200"/>
            <a:ext cx="76200" cy="304800"/>
            <a:chOff x="1104" y="2160"/>
            <a:chExt cx="48" cy="192"/>
          </a:xfrm>
        </p:grpSpPr>
        <p:sp>
          <p:nvSpPr>
            <p:cNvPr id="588" name="Google Shape;588;p12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589" name="Google Shape;589;p12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90" name="Google Shape;590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91" name="Google Shape;591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92" name="Google Shape;592;p12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593" name="Google Shape;593;p12"/>
          <p:cNvGrpSpPr/>
          <p:nvPr/>
        </p:nvGrpSpPr>
        <p:grpSpPr>
          <a:xfrm>
            <a:off x="5334000" y="4267200"/>
            <a:ext cx="76200" cy="304800"/>
            <a:chOff x="1104" y="2160"/>
            <a:chExt cx="48" cy="192"/>
          </a:xfrm>
        </p:grpSpPr>
        <p:sp>
          <p:nvSpPr>
            <p:cNvPr id="594" name="Google Shape;594;p12"/>
            <p:cNvSpPr/>
            <p:nvPr/>
          </p:nvSpPr>
          <p:spPr>
            <a:xfrm>
              <a:off x="1104" y="2160"/>
              <a:ext cx="0" cy="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595" name="Google Shape;595;p12"/>
            <p:cNvCxnSpPr/>
            <p:nvPr/>
          </p:nvCxnSpPr>
          <p:spPr>
            <a:xfrm>
              <a:off x="1152" y="2256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96" name="Google Shape;596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97" name="Google Shape;597;p12"/>
            <p:cNvCxnSpPr/>
            <p:nvPr/>
          </p:nvCxnSpPr>
          <p:spPr>
            <a:xfrm>
              <a:off x="1152" y="2352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98" name="Google Shape;598;p12"/>
            <p:cNvCxnSpPr/>
            <p:nvPr/>
          </p:nvCxnSpPr>
          <p:spPr>
            <a:xfrm>
              <a:off x="1104" y="2304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">
      <a:dk1>
        <a:srgbClr val="FFFFFF"/>
      </a:dk1>
      <a:lt1>
        <a:srgbClr val="990033"/>
      </a:lt1>
      <a:dk2>
        <a:srgbClr val="FFFFFF"/>
      </a:dk2>
      <a:lt2>
        <a:srgbClr val="808080"/>
      </a:lt2>
      <a:accent1>
        <a:srgbClr val="A50021"/>
      </a:accent1>
      <a:accent2>
        <a:srgbClr val="3333CC"/>
      </a:accent2>
      <a:accent3>
        <a:srgbClr val="990033"/>
      </a:accent3>
      <a:accent4>
        <a:srgbClr val="A50021"/>
      </a:accent4>
      <a:accent5>
        <a:srgbClr val="3333CC"/>
      </a:accent5>
      <a:accent6>
        <a:srgbClr val="990033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